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51206400" cy="32907288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22774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45549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68324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91098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11387343" algn="l" defTabSz="4554937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13664812" algn="l" defTabSz="4554937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15942281" algn="l" defTabSz="4554937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18219749" algn="l" defTabSz="4554937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5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D63"/>
    <a:srgbClr val="8F997A"/>
    <a:srgbClr val="9A9A32"/>
    <a:srgbClr val="CFCECF"/>
    <a:srgbClr val="E63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 autoAdjust="0"/>
    <p:restoredTop sz="97291" autoAdjust="0"/>
  </p:normalViewPr>
  <p:slideViewPr>
    <p:cSldViewPr snapToGrid="0">
      <p:cViewPr varScale="1">
        <p:scale>
          <a:sx n="14" d="100"/>
          <a:sy n="14" d="100"/>
        </p:scale>
        <p:origin x="1205" y="154"/>
      </p:cViewPr>
      <p:guideLst>
        <p:guide orient="horz" pos="10365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FEE1D5-950D-4D5A-8681-E75177D69840}" type="datetimeFigureOut">
              <a:rPr lang="en-GB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BB50850-C29C-499F-831A-8AE30BD1391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67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1C2191-C131-4D05-BEED-1B26A849B2EC}" type="datetimeFigureOut">
              <a:rPr lang="en-US"/>
              <a:pPr>
                <a:defRPr/>
              </a:pPr>
              <a:t>6/12/2017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746125"/>
            <a:ext cx="57975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420E8D-8A74-4FF1-961B-F401CFE5B01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001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6000" kern="1200">
        <a:solidFill>
          <a:schemeClr val="tx1"/>
        </a:solidFill>
        <a:latin typeface="+mn-lt"/>
        <a:ea typeface="+mn-ea"/>
        <a:cs typeface="+mn-cs"/>
      </a:defRPr>
    </a:lvl1pPr>
    <a:lvl2pPr marL="2277469" algn="l" rtl="0" eaLnBrk="0" fontAlgn="base" hangingPunct="0">
      <a:spcBef>
        <a:spcPct val="30000"/>
      </a:spcBef>
      <a:spcAft>
        <a:spcPct val="0"/>
      </a:spcAft>
      <a:defRPr sz="6000" kern="1200">
        <a:solidFill>
          <a:schemeClr val="tx1"/>
        </a:solidFill>
        <a:latin typeface="+mn-lt"/>
        <a:ea typeface="+mn-ea"/>
        <a:cs typeface="+mn-cs"/>
      </a:defRPr>
    </a:lvl2pPr>
    <a:lvl3pPr marL="4554937" algn="l" rtl="0" eaLnBrk="0" fontAlgn="base" hangingPunct="0">
      <a:spcBef>
        <a:spcPct val="30000"/>
      </a:spcBef>
      <a:spcAft>
        <a:spcPct val="0"/>
      </a:spcAft>
      <a:defRPr sz="6000" kern="1200">
        <a:solidFill>
          <a:schemeClr val="tx1"/>
        </a:solidFill>
        <a:latin typeface="+mn-lt"/>
        <a:ea typeface="+mn-ea"/>
        <a:cs typeface="+mn-cs"/>
      </a:defRPr>
    </a:lvl3pPr>
    <a:lvl4pPr marL="6832406" algn="l" rtl="0" eaLnBrk="0" fontAlgn="base" hangingPunct="0">
      <a:spcBef>
        <a:spcPct val="30000"/>
      </a:spcBef>
      <a:spcAft>
        <a:spcPct val="0"/>
      </a:spcAft>
      <a:defRPr sz="6000" kern="1200">
        <a:solidFill>
          <a:schemeClr val="tx1"/>
        </a:solidFill>
        <a:latin typeface="+mn-lt"/>
        <a:ea typeface="+mn-ea"/>
        <a:cs typeface="+mn-cs"/>
      </a:defRPr>
    </a:lvl4pPr>
    <a:lvl5pPr marL="9109875" algn="l" rtl="0" eaLnBrk="0" fontAlgn="base" hangingPunct="0">
      <a:spcBef>
        <a:spcPct val="30000"/>
      </a:spcBef>
      <a:spcAft>
        <a:spcPct val="0"/>
      </a:spcAft>
      <a:defRPr sz="6000" kern="1200">
        <a:solidFill>
          <a:schemeClr val="tx1"/>
        </a:solidFill>
        <a:latin typeface="+mn-lt"/>
        <a:ea typeface="+mn-ea"/>
        <a:cs typeface="+mn-cs"/>
      </a:defRPr>
    </a:lvl5pPr>
    <a:lvl6pPr marL="11387343" algn="l" defTabSz="4554937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6pPr>
    <a:lvl7pPr marL="13664812" algn="l" defTabSz="4554937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7pPr>
    <a:lvl8pPr marL="15942281" algn="l" defTabSz="4554937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8pPr>
    <a:lvl9pPr marL="18219749" algn="l" defTabSz="4554937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20E8D-8A74-4FF1-961B-F401CFE5B015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174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-71120" y="53324"/>
            <a:ext cx="51206400" cy="3290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5353" tIns="162676" rIns="325353" bIns="162676"/>
          <a:lstStyle/>
          <a:p>
            <a:endParaRPr lang="en-GB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8887" y="0"/>
            <a:ext cx="51206404" cy="329072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5353" tIns="162676" rIns="325353" bIns="162676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cs typeface="Arial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471419" y="3884888"/>
            <a:ext cx="13797280" cy="4204820"/>
            <a:chOff x="441775" y="809624"/>
            <a:chExt cx="2463800" cy="876300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41775" y="809624"/>
              <a:ext cx="2463800" cy="242888"/>
            </a:xfrm>
            <a:custGeom>
              <a:avLst/>
              <a:gdLst>
                <a:gd name="T0" fmla="*/ 0 w 193971"/>
                <a:gd name="T1" fmla="*/ 3086621 h 19113"/>
                <a:gd name="T2" fmla="*/ 15647393 w 193971"/>
                <a:gd name="T3" fmla="*/ 0 h 19113"/>
                <a:gd name="T4" fmla="*/ 31294938 w 193971"/>
                <a:gd name="T5" fmla="*/ 3086621 h 19113"/>
                <a:gd name="T6" fmla="*/ 15647228 w 193971"/>
                <a:gd name="T7" fmla="*/ 667450 h 19113"/>
                <a:gd name="T8" fmla="*/ 0 w 193971"/>
                <a:gd name="T9" fmla="*/ 3086621 h 19113"/>
                <a:gd name="T10" fmla="*/ 0 w 193971"/>
                <a:gd name="T11" fmla="*/ 3086621 h 19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971" h="19113">
                  <a:moveTo>
                    <a:pt x="0" y="19113"/>
                  </a:moveTo>
                  <a:cubicBezTo>
                    <a:pt x="25454" y="7252"/>
                    <a:pt x="59534" y="0"/>
                    <a:pt x="96985" y="0"/>
                  </a:cubicBezTo>
                  <a:cubicBezTo>
                    <a:pt x="134437" y="0"/>
                    <a:pt x="168516" y="7252"/>
                    <a:pt x="193971" y="19113"/>
                  </a:cubicBezTo>
                  <a:cubicBezTo>
                    <a:pt x="167161" y="9722"/>
                    <a:pt x="133518" y="4133"/>
                    <a:pt x="96984" y="4133"/>
                  </a:cubicBezTo>
                  <a:cubicBezTo>
                    <a:pt x="60453" y="4133"/>
                    <a:pt x="26807" y="9722"/>
                    <a:pt x="0" y="19113"/>
                  </a:cubicBezTo>
                  <a:close/>
                </a:path>
              </a:pathLst>
            </a:custGeom>
            <a:solidFill>
              <a:srgbClr val="E63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692600" y="1090611"/>
              <a:ext cx="400050" cy="295275"/>
            </a:xfrm>
            <a:custGeom>
              <a:avLst/>
              <a:gdLst>
                <a:gd name="T0" fmla="*/ 0 w 31518"/>
                <a:gd name="T1" fmla="*/ 3752090 h 23237"/>
                <a:gd name="T2" fmla="*/ 2223579 w 31518"/>
                <a:gd name="T3" fmla="*/ 0 h 23237"/>
                <a:gd name="T4" fmla="*/ 2854307 w 31518"/>
                <a:gd name="T5" fmla="*/ 0 h 23237"/>
                <a:gd name="T6" fmla="*/ 5077733 w 31518"/>
                <a:gd name="T7" fmla="*/ 3752090 h 23237"/>
                <a:gd name="T8" fmla="*/ 4503717 w 31518"/>
                <a:gd name="T9" fmla="*/ 3752090 h 23237"/>
                <a:gd name="T10" fmla="*/ 4038439 w 31518"/>
                <a:gd name="T11" fmla="*/ 2959269 h 23237"/>
                <a:gd name="T12" fmla="*/ 1039130 w 31518"/>
                <a:gd name="T13" fmla="*/ 2959269 h 23237"/>
                <a:gd name="T14" fmla="*/ 573864 w 31518"/>
                <a:gd name="T15" fmla="*/ 3752090 h 23237"/>
                <a:gd name="T16" fmla="*/ 0 w 31518"/>
                <a:gd name="T17" fmla="*/ 3752090 h 23237"/>
                <a:gd name="T18" fmla="*/ 3795169 w 31518"/>
                <a:gd name="T19" fmla="*/ 2544458 h 23237"/>
                <a:gd name="T20" fmla="*/ 2538867 w 31518"/>
                <a:gd name="T21" fmla="*/ 414493 h 23237"/>
                <a:gd name="T22" fmla="*/ 1282399 w 31518"/>
                <a:gd name="T23" fmla="*/ 2544458 h 23237"/>
                <a:gd name="T24" fmla="*/ 3795169 w 31518"/>
                <a:gd name="T25" fmla="*/ 2544458 h 232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518" h="23237">
                  <a:moveTo>
                    <a:pt x="0" y="23237"/>
                  </a:moveTo>
                  <a:lnTo>
                    <a:pt x="13802" y="0"/>
                  </a:lnTo>
                  <a:lnTo>
                    <a:pt x="17717" y="0"/>
                  </a:lnTo>
                  <a:lnTo>
                    <a:pt x="31518" y="23237"/>
                  </a:lnTo>
                  <a:lnTo>
                    <a:pt x="27955" y="23237"/>
                  </a:lnTo>
                  <a:lnTo>
                    <a:pt x="25067" y="18327"/>
                  </a:lnTo>
                  <a:lnTo>
                    <a:pt x="6450" y="18327"/>
                  </a:lnTo>
                  <a:lnTo>
                    <a:pt x="3562" y="23237"/>
                  </a:lnTo>
                  <a:lnTo>
                    <a:pt x="0" y="23237"/>
                  </a:lnTo>
                  <a:close/>
                  <a:moveTo>
                    <a:pt x="23557" y="15758"/>
                  </a:moveTo>
                  <a:lnTo>
                    <a:pt x="15759" y="2567"/>
                  </a:lnTo>
                  <a:lnTo>
                    <a:pt x="7960" y="15758"/>
                  </a:lnTo>
                  <a:lnTo>
                    <a:pt x="23557" y="15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1111700" y="1090611"/>
              <a:ext cx="269875" cy="295275"/>
            </a:xfrm>
            <a:custGeom>
              <a:avLst/>
              <a:gdLst>
                <a:gd name="T0" fmla="*/ 0 w 21183"/>
                <a:gd name="T1" fmla="*/ 3752090 h 23237"/>
                <a:gd name="T2" fmla="*/ 0 w 21183"/>
                <a:gd name="T3" fmla="*/ 0 h 23237"/>
                <a:gd name="T4" fmla="*/ 510473 w 21183"/>
                <a:gd name="T5" fmla="*/ 0 h 23237"/>
                <a:gd name="T6" fmla="*/ 510473 w 21183"/>
                <a:gd name="T7" fmla="*/ 3337763 h 23237"/>
                <a:gd name="T8" fmla="*/ 3438253 w 21183"/>
                <a:gd name="T9" fmla="*/ 3337763 h 23237"/>
                <a:gd name="T10" fmla="*/ 3438253 w 21183"/>
                <a:gd name="T11" fmla="*/ 3752090 h 23237"/>
                <a:gd name="T12" fmla="*/ 0 w 21183"/>
                <a:gd name="T13" fmla="*/ 3752090 h 23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83" h="23237">
                  <a:moveTo>
                    <a:pt x="0" y="23237"/>
                  </a:moveTo>
                  <a:lnTo>
                    <a:pt x="0" y="0"/>
                  </a:lnTo>
                  <a:lnTo>
                    <a:pt x="3145" y="0"/>
                  </a:lnTo>
                  <a:lnTo>
                    <a:pt x="3145" y="20671"/>
                  </a:lnTo>
                  <a:lnTo>
                    <a:pt x="21183" y="20671"/>
                  </a:lnTo>
                  <a:lnTo>
                    <a:pt x="21183" y="23237"/>
                  </a:lnTo>
                  <a:lnTo>
                    <a:pt x="0" y="23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1403800" y="1090611"/>
              <a:ext cx="469900" cy="295275"/>
            </a:xfrm>
            <a:custGeom>
              <a:avLst/>
              <a:gdLst>
                <a:gd name="T0" fmla="*/ 0 w 36976"/>
                <a:gd name="T1" fmla="*/ 3752090 h 23237"/>
                <a:gd name="T2" fmla="*/ 0 w 36976"/>
                <a:gd name="T3" fmla="*/ 0 h 23237"/>
                <a:gd name="T4" fmla="*/ 792956 w 36976"/>
                <a:gd name="T5" fmla="*/ 0 h 23237"/>
                <a:gd name="T6" fmla="*/ 2985637 w 36976"/>
                <a:gd name="T7" fmla="*/ 3145771 h 23237"/>
                <a:gd name="T8" fmla="*/ 5178482 w 36976"/>
                <a:gd name="T9" fmla="*/ 0 h 23237"/>
                <a:gd name="T10" fmla="*/ 5971603 w 36976"/>
                <a:gd name="T11" fmla="*/ 0 h 23237"/>
                <a:gd name="T12" fmla="*/ 5971603 w 36976"/>
                <a:gd name="T13" fmla="*/ 3752090 h 23237"/>
                <a:gd name="T14" fmla="*/ 5463363 w 36976"/>
                <a:gd name="T15" fmla="*/ 3752090 h 23237"/>
                <a:gd name="T16" fmla="*/ 5463363 w 36976"/>
                <a:gd name="T17" fmla="*/ 455994 h 23237"/>
                <a:gd name="T18" fmla="*/ 5453196 w 36976"/>
                <a:gd name="T19" fmla="*/ 455994 h 23237"/>
                <a:gd name="T20" fmla="*/ 3167161 w 36976"/>
                <a:gd name="T21" fmla="*/ 3752090 h 23237"/>
                <a:gd name="T22" fmla="*/ 2804277 w 36976"/>
                <a:gd name="T23" fmla="*/ 3752090 h 23237"/>
                <a:gd name="T24" fmla="*/ 518407 w 36976"/>
                <a:gd name="T25" fmla="*/ 455994 h 23237"/>
                <a:gd name="T26" fmla="*/ 507910 w 36976"/>
                <a:gd name="T27" fmla="*/ 455994 h 23237"/>
                <a:gd name="T28" fmla="*/ 507910 w 36976"/>
                <a:gd name="T29" fmla="*/ 3752090 h 23237"/>
                <a:gd name="T30" fmla="*/ 0 w 36976"/>
                <a:gd name="T31" fmla="*/ 3752090 h 232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976" h="23237">
                  <a:moveTo>
                    <a:pt x="0" y="23237"/>
                  </a:moveTo>
                  <a:lnTo>
                    <a:pt x="0" y="0"/>
                  </a:lnTo>
                  <a:lnTo>
                    <a:pt x="4910" y="0"/>
                  </a:lnTo>
                  <a:lnTo>
                    <a:pt x="18487" y="19482"/>
                  </a:lnTo>
                  <a:lnTo>
                    <a:pt x="32065" y="0"/>
                  </a:lnTo>
                  <a:lnTo>
                    <a:pt x="36976" y="0"/>
                  </a:lnTo>
                  <a:lnTo>
                    <a:pt x="36976" y="23237"/>
                  </a:lnTo>
                  <a:lnTo>
                    <a:pt x="33829" y="23237"/>
                  </a:lnTo>
                  <a:lnTo>
                    <a:pt x="33829" y="2824"/>
                  </a:lnTo>
                  <a:lnTo>
                    <a:pt x="33766" y="2824"/>
                  </a:lnTo>
                  <a:lnTo>
                    <a:pt x="19611" y="23237"/>
                  </a:lnTo>
                  <a:lnTo>
                    <a:pt x="17364" y="23237"/>
                  </a:lnTo>
                  <a:lnTo>
                    <a:pt x="3210" y="2824"/>
                  </a:lnTo>
                  <a:lnTo>
                    <a:pt x="3145" y="2824"/>
                  </a:lnTo>
                  <a:lnTo>
                    <a:pt x="3145" y="23237"/>
                  </a:lnTo>
                  <a:lnTo>
                    <a:pt x="0" y="23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889575" y="1090611"/>
              <a:ext cx="401638" cy="295275"/>
            </a:xfrm>
            <a:custGeom>
              <a:avLst/>
              <a:gdLst>
                <a:gd name="T0" fmla="*/ 0 w 31519"/>
                <a:gd name="T1" fmla="*/ 3752090 h 23237"/>
                <a:gd name="T2" fmla="*/ 2241458 w 31519"/>
                <a:gd name="T3" fmla="*/ 0 h 23237"/>
                <a:gd name="T4" fmla="*/ 2877155 w 31519"/>
                <a:gd name="T5" fmla="*/ 0 h 23237"/>
                <a:gd name="T6" fmla="*/ 5117963 w 31519"/>
                <a:gd name="T7" fmla="*/ 3752090 h 23237"/>
                <a:gd name="T8" fmla="*/ 4539252 w 31519"/>
                <a:gd name="T9" fmla="*/ 3752090 h 23237"/>
                <a:gd name="T10" fmla="*/ 4070473 w 31519"/>
                <a:gd name="T11" fmla="*/ 2959269 h 23237"/>
                <a:gd name="T12" fmla="*/ 1047490 w 31519"/>
                <a:gd name="T13" fmla="*/ 2959269 h 23237"/>
                <a:gd name="T14" fmla="*/ 578877 w 31519"/>
                <a:gd name="T15" fmla="*/ 3752090 h 23237"/>
                <a:gd name="T16" fmla="*/ 0 w 31519"/>
                <a:gd name="T17" fmla="*/ 3752090 h 23237"/>
                <a:gd name="T18" fmla="*/ 3825277 w 31519"/>
                <a:gd name="T19" fmla="*/ 2544458 h 23237"/>
                <a:gd name="T20" fmla="*/ 2559058 w 31519"/>
                <a:gd name="T21" fmla="*/ 414493 h 23237"/>
                <a:gd name="T22" fmla="*/ 1292520 w 31519"/>
                <a:gd name="T23" fmla="*/ 2544458 h 23237"/>
                <a:gd name="T24" fmla="*/ 3825277 w 31519"/>
                <a:gd name="T25" fmla="*/ 2544458 h 232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519" h="23237">
                  <a:moveTo>
                    <a:pt x="0" y="23237"/>
                  </a:moveTo>
                  <a:lnTo>
                    <a:pt x="13804" y="0"/>
                  </a:lnTo>
                  <a:lnTo>
                    <a:pt x="17719" y="0"/>
                  </a:lnTo>
                  <a:lnTo>
                    <a:pt x="31519" y="23237"/>
                  </a:lnTo>
                  <a:lnTo>
                    <a:pt x="27955" y="23237"/>
                  </a:lnTo>
                  <a:lnTo>
                    <a:pt x="25068" y="18327"/>
                  </a:lnTo>
                  <a:lnTo>
                    <a:pt x="6451" y="18327"/>
                  </a:lnTo>
                  <a:lnTo>
                    <a:pt x="3565" y="23237"/>
                  </a:lnTo>
                  <a:lnTo>
                    <a:pt x="0" y="23237"/>
                  </a:lnTo>
                  <a:close/>
                  <a:moveTo>
                    <a:pt x="23558" y="15758"/>
                  </a:moveTo>
                  <a:lnTo>
                    <a:pt x="15760" y="2567"/>
                  </a:lnTo>
                  <a:lnTo>
                    <a:pt x="7960" y="15758"/>
                  </a:lnTo>
                  <a:lnTo>
                    <a:pt x="23558" y="15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2283275" y="1087436"/>
              <a:ext cx="339725" cy="301625"/>
            </a:xfrm>
            <a:custGeom>
              <a:avLst/>
              <a:gdLst>
                <a:gd name="T0" fmla="*/ 2088 w 26842"/>
                <a:gd name="T1" fmla="*/ 2427043 h 23755"/>
                <a:gd name="T2" fmla="*/ 2088 w 26842"/>
                <a:gd name="T3" fmla="*/ 1402636 h 23755"/>
                <a:gd name="T4" fmla="*/ 122388 w 26842"/>
                <a:gd name="T5" fmla="*/ 617966 h 23755"/>
                <a:gd name="T6" fmla="*/ 537103 w 26842"/>
                <a:gd name="T7" fmla="*/ 153155 h 23755"/>
                <a:gd name="T8" fmla="*/ 1328588 w 26842"/>
                <a:gd name="T9" fmla="*/ 165 h 23755"/>
                <a:gd name="T10" fmla="*/ 3061955 w 26842"/>
                <a:gd name="T11" fmla="*/ 165 h 23755"/>
                <a:gd name="T12" fmla="*/ 3771110 w 26842"/>
                <a:gd name="T13" fmla="*/ 130262 h 23755"/>
                <a:gd name="T14" fmla="*/ 4130085 w 26842"/>
                <a:gd name="T15" fmla="*/ 466893 h 23755"/>
                <a:gd name="T16" fmla="*/ 4229071 w 26842"/>
                <a:gd name="T17" fmla="*/ 931704 h 23755"/>
                <a:gd name="T18" fmla="*/ 4229071 w 26842"/>
                <a:gd name="T19" fmla="*/ 1252541 h 23755"/>
                <a:gd name="T20" fmla="*/ 3786804 w 26842"/>
                <a:gd name="T21" fmla="*/ 1252541 h 23755"/>
                <a:gd name="T22" fmla="*/ 3786804 w 26842"/>
                <a:gd name="T23" fmla="*/ 1081634 h 23755"/>
                <a:gd name="T24" fmla="*/ 3668592 w 26842"/>
                <a:gd name="T25" fmla="*/ 625864 h 23755"/>
                <a:gd name="T26" fmla="*/ 3360546 w 26842"/>
                <a:gd name="T27" fmla="*/ 445943 h 23755"/>
                <a:gd name="T28" fmla="*/ 2933327 w 26842"/>
                <a:gd name="T29" fmla="*/ 414174 h 23755"/>
                <a:gd name="T30" fmla="*/ 1380327 w 26842"/>
                <a:gd name="T31" fmla="*/ 414174 h 23755"/>
                <a:gd name="T32" fmla="*/ 938528 w 26842"/>
                <a:gd name="T33" fmla="*/ 475769 h 23755"/>
                <a:gd name="T34" fmla="*/ 625052 w 26842"/>
                <a:gd name="T35" fmla="*/ 714542 h 23755"/>
                <a:gd name="T36" fmla="*/ 506031 w 26842"/>
                <a:gd name="T37" fmla="*/ 1210944 h 23755"/>
                <a:gd name="T38" fmla="*/ 506031 w 26842"/>
                <a:gd name="T39" fmla="*/ 2618252 h 23755"/>
                <a:gd name="T40" fmla="*/ 625052 w 26842"/>
                <a:gd name="T41" fmla="*/ 3114972 h 23755"/>
                <a:gd name="T42" fmla="*/ 938528 w 26842"/>
                <a:gd name="T43" fmla="*/ 3353897 h 23755"/>
                <a:gd name="T44" fmla="*/ 1380327 w 26842"/>
                <a:gd name="T45" fmla="*/ 3415492 h 23755"/>
                <a:gd name="T46" fmla="*/ 2948869 w 26842"/>
                <a:gd name="T47" fmla="*/ 3415492 h 23755"/>
                <a:gd name="T48" fmla="*/ 3640393 w 26842"/>
                <a:gd name="T49" fmla="*/ 3279580 h 23755"/>
                <a:gd name="T50" fmla="*/ 3823001 w 26842"/>
                <a:gd name="T51" fmla="*/ 2763510 h 23755"/>
                <a:gd name="T52" fmla="*/ 3823001 w 26842"/>
                <a:gd name="T53" fmla="*/ 2530387 h 23755"/>
                <a:gd name="T54" fmla="*/ 4295720 w 26842"/>
                <a:gd name="T55" fmla="*/ 2530387 h 23755"/>
                <a:gd name="T56" fmla="*/ 4295720 w 26842"/>
                <a:gd name="T57" fmla="*/ 2784143 h 23755"/>
                <a:gd name="T58" fmla="*/ 4201050 w 26842"/>
                <a:gd name="T59" fmla="*/ 3356488 h 23755"/>
                <a:gd name="T60" fmla="*/ 3826684 w 26842"/>
                <a:gd name="T61" fmla="*/ 3709080 h 23755"/>
                <a:gd name="T62" fmla="*/ 3036325 w 26842"/>
                <a:gd name="T63" fmla="*/ 3829349 h 23755"/>
                <a:gd name="T64" fmla="*/ 1328588 w 26842"/>
                <a:gd name="T65" fmla="*/ 3829349 h 23755"/>
                <a:gd name="T66" fmla="*/ 537103 w 26842"/>
                <a:gd name="T67" fmla="*/ 3676028 h 23755"/>
                <a:gd name="T68" fmla="*/ 122388 w 26842"/>
                <a:gd name="T69" fmla="*/ 3211383 h 23755"/>
                <a:gd name="T70" fmla="*/ 2088 w 26842"/>
                <a:gd name="T71" fmla="*/ 2427043 h 23755"/>
                <a:gd name="T72" fmla="*/ 2088 w 26842"/>
                <a:gd name="T73" fmla="*/ 2427043 h 237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842" h="23755">
                  <a:moveTo>
                    <a:pt x="13" y="15054"/>
                  </a:moveTo>
                  <a:lnTo>
                    <a:pt x="13" y="8700"/>
                  </a:lnTo>
                  <a:cubicBezTo>
                    <a:pt x="0" y="6742"/>
                    <a:pt x="249" y="5120"/>
                    <a:pt x="764" y="3833"/>
                  </a:cubicBezTo>
                  <a:cubicBezTo>
                    <a:pt x="1276" y="2547"/>
                    <a:pt x="2139" y="1586"/>
                    <a:pt x="3353" y="950"/>
                  </a:cubicBezTo>
                  <a:cubicBezTo>
                    <a:pt x="4562" y="316"/>
                    <a:pt x="6210" y="0"/>
                    <a:pt x="8294" y="1"/>
                  </a:cubicBezTo>
                  <a:lnTo>
                    <a:pt x="19115" y="1"/>
                  </a:lnTo>
                  <a:cubicBezTo>
                    <a:pt x="21004" y="14"/>
                    <a:pt x="22479" y="283"/>
                    <a:pt x="23542" y="808"/>
                  </a:cubicBezTo>
                  <a:cubicBezTo>
                    <a:pt x="24607" y="1330"/>
                    <a:pt x="25352" y="2027"/>
                    <a:pt x="25783" y="2896"/>
                  </a:cubicBezTo>
                  <a:cubicBezTo>
                    <a:pt x="26209" y="3766"/>
                    <a:pt x="26416" y="4726"/>
                    <a:pt x="26401" y="5779"/>
                  </a:cubicBezTo>
                  <a:lnTo>
                    <a:pt x="26401" y="7769"/>
                  </a:lnTo>
                  <a:lnTo>
                    <a:pt x="23640" y="7769"/>
                  </a:lnTo>
                  <a:lnTo>
                    <a:pt x="23640" y="6709"/>
                  </a:lnTo>
                  <a:cubicBezTo>
                    <a:pt x="23627" y="5415"/>
                    <a:pt x="23381" y="4473"/>
                    <a:pt x="22902" y="3882"/>
                  </a:cubicBezTo>
                  <a:cubicBezTo>
                    <a:pt x="22421" y="3288"/>
                    <a:pt x="21779" y="2918"/>
                    <a:pt x="20979" y="2766"/>
                  </a:cubicBezTo>
                  <a:cubicBezTo>
                    <a:pt x="20177" y="2611"/>
                    <a:pt x="19287" y="2547"/>
                    <a:pt x="18312" y="2569"/>
                  </a:cubicBezTo>
                  <a:lnTo>
                    <a:pt x="8617" y="2569"/>
                  </a:lnTo>
                  <a:cubicBezTo>
                    <a:pt x="7597" y="2554"/>
                    <a:pt x="6678" y="2682"/>
                    <a:pt x="5859" y="2951"/>
                  </a:cubicBezTo>
                  <a:cubicBezTo>
                    <a:pt x="5041" y="3220"/>
                    <a:pt x="4387" y="3714"/>
                    <a:pt x="3902" y="4432"/>
                  </a:cubicBezTo>
                  <a:cubicBezTo>
                    <a:pt x="3418" y="5150"/>
                    <a:pt x="3169" y="6177"/>
                    <a:pt x="3159" y="7511"/>
                  </a:cubicBezTo>
                  <a:lnTo>
                    <a:pt x="3159" y="16240"/>
                  </a:lnTo>
                  <a:cubicBezTo>
                    <a:pt x="3169" y="17574"/>
                    <a:pt x="3418" y="18602"/>
                    <a:pt x="3902" y="19321"/>
                  </a:cubicBezTo>
                  <a:cubicBezTo>
                    <a:pt x="4387" y="20038"/>
                    <a:pt x="5041" y="20532"/>
                    <a:pt x="5859" y="20803"/>
                  </a:cubicBezTo>
                  <a:cubicBezTo>
                    <a:pt x="6678" y="21071"/>
                    <a:pt x="7597" y="21199"/>
                    <a:pt x="8617" y="21185"/>
                  </a:cubicBezTo>
                  <a:lnTo>
                    <a:pt x="18409" y="21185"/>
                  </a:lnTo>
                  <a:cubicBezTo>
                    <a:pt x="20489" y="21213"/>
                    <a:pt x="21928" y="20931"/>
                    <a:pt x="22726" y="20342"/>
                  </a:cubicBezTo>
                  <a:cubicBezTo>
                    <a:pt x="23524" y="19752"/>
                    <a:pt x="23903" y="18684"/>
                    <a:pt x="23866" y="17141"/>
                  </a:cubicBezTo>
                  <a:lnTo>
                    <a:pt x="23866" y="15695"/>
                  </a:lnTo>
                  <a:lnTo>
                    <a:pt x="26817" y="15695"/>
                  </a:lnTo>
                  <a:lnTo>
                    <a:pt x="26817" y="17269"/>
                  </a:lnTo>
                  <a:cubicBezTo>
                    <a:pt x="26842" y="18673"/>
                    <a:pt x="26645" y="19854"/>
                    <a:pt x="26226" y="20819"/>
                  </a:cubicBezTo>
                  <a:cubicBezTo>
                    <a:pt x="25810" y="21781"/>
                    <a:pt x="25029" y="22509"/>
                    <a:pt x="23889" y="23006"/>
                  </a:cubicBezTo>
                  <a:cubicBezTo>
                    <a:pt x="22748" y="23500"/>
                    <a:pt x="21102" y="23750"/>
                    <a:pt x="18955" y="23752"/>
                  </a:cubicBezTo>
                  <a:lnTo>
                    <a:pt x="8294" y="23752"/>
                  </a:lnTo>
                  <a:cubicBezTo>
                    <a:pt x="6210" y="23755"/>
                    <a:pt x="4562" y="23436"/>
                    <a:pt x="3353" y="22801"/>
                  </a:cubicBezTo>
                  <a:cubicBezTo>
                    <a:pt x="2139" y="22168"/>
                    <a:pt x="1276" y="21205"/>
                    <a:pt x="764" y="19919"/>
                  </a:cubicBezTo>
                  <a:cubicBezTo>
                    <a:pt x="249" y="18631"/>
                    <a:pt x="0" y="17010"/>
                    <a:pt x="13" y="150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714825" y="1573211"/>
              <a:ext cx="55563" cy="85725"/>
            </a:xfrm>
            <a:custGeom>
              <a:avLst/>
              <a:gdLst>
                <a:gd name="T0" fmla="*/ 250695 w 4411"/>
                <a:gd name="T1" fmla="*/ 534897 h 6717"/>
                <a:gd name="T2" fmla="*/ 489020 w 4411"/>
                <a:gd name="T3" fmla="*/ 494173 h 6717"/>
                <a:gd name="T4" fmla="*/ 568995 w 4411"/>
                <a:gd name="T5" fmla="*/ 332435 h 6717"/>
                <a:gd name="T6" fmla="*/ 476650 w 4411"/>
                <a:gd name="T7" fmla="*/ 164673 h 6717"/>
                <a:gd name="T8" fmla="*/ 249435 w 4411"/>
                <a:gd name="T9" fmla="*/ 129972 h 6717"/>
                <a:gd name="T10" fmla="*/ 130902 w 4411"/>
                <a:gd name="T11" fmla="*/ 129972 h 6717"/>
                <a:gd name="T12" fmla="*/ 130902 w 4411"/>
                <a:gd name="T13" fmla="*/ 534897 h 6717"/>
                <a:gd name="T14" fmla="*/ 250695 w 4411"/>
                <a:gd name="T15" fmla="*/ 534897 h 6717"/>
                <a:gd name="T16" fmla="*/ 0 w 4411"/>
                <a:gd name="T17" fmla="*/ 0 h 6717"/>
                <a:gd name="T18" fmla="*/ 260381 w 4411"/>
                <a:gd name="T19" fmla="*/ 0 h 6717"/>
                <a:gd name="T20" fmla="*/ 555189 w 4411"/>
                <a:gd name="T21" fmla="*/ 57329 h 6717"/>
                <a:gd name="T22" fmla="*/ 699897 w 4411"/>
                <a:gd name="T23" fmla="*/ 327879 h 6717"/>
                <a:gd name="T24" fmla="*/ 564863 w 4411"/>
                <a:gd name="T25" fmla="*/ 601351 h 6717"/>
                <a:gd name="T26" fmla="*/ 234193 w 4411"/>
                <a:gd name="T27" fmla="*/ 663402 h 6717"/>
                <a:gd name="T28" fmla="*/ 130902 w 4411"/>
                <a:gd name="T29" fmla="*/ 663402 h 6717"/>
                <a:gd name="T30" fmla="*/ 130902 w 4411"/>
                <a:gd name="T31" fmla="*/ 1094056 h 6717"/>
                <a:gd name="T32" fmla="*/ 0 w 4411"/>
                <a:gd name="T33" fmla="*/ 1094056 h 6717"/>
                <a:gd name="T34" fmla="*/ 0 w 4411"/>
                <a:gd name="T35" fmla="*/ 0 h 6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11" h="6717">
                  <a:moveTo>
                    <a:pt x="1580" y="3284"/>
                  </a:moveTo>
                  <a:cubicBezTo>
                    <a:pt x="2318" y="3284"/>
                    <a:pt x="2735" y="3256"/>
                    <a:pt x="3082" y="3034"/>
                  </a:cubicBezTo>
                  <a:cubicBezTo>
                    <a:pt x="3404" y="2829"/>
                    <a:pt x="3586" y="2495"/>
                    <a:pt x="3586" y="2041"/>
                  </a:cubicBezTo>
                  <a:cubicBezTo>
                    <a:pt x="3586" y="1549"/>
                    <a:pt x="3360" y="1206"/>
                    <a:pt x="3004" y="1011"/>
                  </a:cubicBezTo>
                  <a:cubicBezTo>
                    <a:pt x="2631" y="807"/>
                    <a:pt x="2162" y="798"/>
                    <a:pt x="1572" y="798"/>
                  </a:cubicBezTo>
                  <a:lnTo>
                    <a:pt x="825" y="798"/>
                  </a:lnTo>
                  <a:lnTo>
                    <a:pt x="825" y="3284"/>
                  </a:lnTo>
                  <a:lnTo>
                    <a:pt x="1580" y="3284"/>
                  </a:lnTo>
                  <a:close/>
                  <a:moveTo>
                    <a:pt x="0" y="0"/>
                  </a:moveTo>
                  <a:lnTo>
                    <a:pt x="1641" y="0"/>
                  </a:lnTo>
                  <a:cubicBezTo>
                    <a:pt x="2309" y="0"/>
                    <a:pt x="2952" y="28"/>
                    <a:pt x="3499" y="352"/>
                  </a:cubicBezTo>
                  <a:cubicBezTo>
                    <a:pt x="4046" y="677"/>
                    <a:pt x="4411" y="1224"/>
                    <a:pt x="4411" y="2013"/>
                  </a:cubicBezTo>
                  <a:cubicBezTo>
                    <a:pt x="4411" y="2783"/>
                    <a:pt x="4063" y="3367"/>
                    <a:pt x="3560" y="3692"/>
                  </a:cubicBezTo>
                  <a:cubicBezTo>
                    <a:pt x="3013" y="4045"/>
                    <a:pt x="2284" y="4073"/>
                    <a:pt x="1476" y="4073"/>
                  </a:cubicBezTo>
                  <a:lnTo>
                    <a:pt x="825" y="4073"/>
                  </a:lnTo>
                  <a:lnTo>
                    <a:pt x="825" y="6717"/>
                  </a:lnTo>
                  <a:lnTo>
                    <a:pt x="0" y="6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auto">
            <a:xfrm>
              <a:off x="776738" y="1600199"/>
              <a:ext cx="52388" cy="60325"/>
            </a:xfrm>
            <a:custGeom>
              <a:avLst/>
              <a:gdLst>
                <a:gd name="T0" fmla="*/ 450301 w 4037"/>
                <a:gd name="T1" fmla="*/ 580590 h 4768"/>
                <a:gd name="T2" fmla="*/ 450301 w 4037"/>
                <a:gd name="T3" fmla="*/ 443885 h 4768"/>
                <a:gd name="T4" fmla="*/ 310033 w 4037"/>
                <a:gd name="T5" fmla="*/ 424679 h 4768"/>
                <a:gd name="T6" fmla="*/ 133040 w 4037"/>
                <a:gd name="T7" fmla="*/ 537535 h 4768"/>
                <a:gd name="T8" fmla="*/ 270453 w 4037"/>
                <a:gd name="T9" fmla="*/ 644458 h 4768"/>
                <a:gd name="T10" fmla="*/ 450301 w 4037"/>
                <a:gd name="T11" fmla="*/ 580590 h 4768"/>
                <a:gd name="T12" fmla="*/ 75954 w 4037"/>
                <a:gd name="T13" fmla="*/ 711210 h 4768"/>
                <a:gd name="T14" fmla="*/ 0 w 4037"/>
                <a:gd name="T15" fmla="*/ 549378 h 4768"/>
                <a:gd name="T16" fmla="*/ 94978 w 4037"/>
                <a:gd name="T17" fmla="*/ 371211 h 4768"/>
                <a:gd name="T18" fmla="*/ 296718 w 4037"/>
                <a:gd name="T19" fmla="*/ 322235 h 4768"/>
                <a:gd name="T20" fmla="*/ 450301 w 4037"/>
                <a:gd name="T21" fmla="*/ 341441 h 4768"/>
                <a:gd name="T22" fmla="*/ 450301 w 4037"/>
                <a:gd name="T23" fmla="*/ 280610 h 4768"/>
                <a:gd name="T24" fmla="*/ 409384 w 4037"/>
                <a:gd name="T25" fmla="*/ 160390 h 4768"/>
                <a:gd name="T26" fmla="*/ 276344 w 4037"/>
                <a:gd name="T27" fmla="*/ 120220 h 4768"/>
                <a:gd name="T28" fmla="*/ 55567 w 4037"/>
                <a:gd name="T29" fmla="*/ 193045 h 4768"/>
                <a:gd name="T30" fmla="*/ 55567 w 4037"/>
                <a:gd name="T31" fmla="*/ 62273 h 4768"/>
                <a:gd name="T32" fmla="*/ 295382 w 4037"/>
                <a:gd name="T33" fmla="*/ 0 h 4768"/>
                <a:gd name="T34" fmla="*/ 510254 w 4037"/>
                <a:gd name="T35" fmla="*/ 66752 h 4768"/>
                <a:gd name="T36" fmla="*/ 581822 w 4037"/>
                <a:gd name="T37" fmla="*/ 258355 h 4768"/>
                <a:gd name="T38" fmla="*/ 581822 w 4037"/>
                <a:gd name="T39" fmla="*/ 568748 h 4768"/>
                <a:gd name="T40" fmla="*/ 637402 w 4037"/>
                <a:gd name="T41" fmla="*/ 645900 h 4768"/>
                <a:gd name="T42" fmla="*/ 679837 w 4037"/>
                <a:gd name="T43" fmla="*/ 635500 h 4768"/>
                <a:gd name="T44" fmla="*/ 679837 w 4037"/>
                <a:gd name="T45" fmla="*/ 746901 h 4768"/>
                <a:gd name="T46" fmla="*/ 609619 w 4037"/>
                <a:gd name="T47" fmla="*/ 760351 h 4768"/>
                <a:gd name="T48" fmla="*/ 470856 w 4037"/>
                <a:gd name="T49" fmla="*/ 683034 h 4768"/>
                <a:gd name="T50" fmla="*/ 467820 w 4037"/>
                <a:gd name="T51" fmla="*/ 683034 h 4768"/>
                <a:gd name="T52" fmla="*/ 247042 w 4037"/>
                <a:gd name="T53" fmla="*/ 763235 h 4768"/>
                <a:gd name="T54" fmla="*/ 75954 w 4037"/>
                <a:gd name="T55" fmla="*/ 711210 h 4768"/>
                <a:gd name="T56" fmla="*/ 75954 w 4037"/>
                <a:gd name="T57" fmla="*/ 711210 h 4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037" h="4768">
                  <a:moveTo>
                    <a:pt x="2674" y="3627"/>
                  </a:moveTo>
                  <a:lnTo>
                    <a:pt x="2674" y="2773"/>
                  </a:lnTo>
                  <a:cubicBezTo>
                    <a:pt x="2439" y="2699"/>
                    <a:pt x="2110" y="2653"/>
                    <a:pt x="1841" y="2653"/>
                  </a:cubicBezTo>
                  <a:cubicBezTo>
                    <a:pt x="1311" y="2653"/>
                    <a:pt x="790" y="2820"/>
                    <a:pt x="790" y="3358"/>
                  </a:cubicBezTo>
                  <a:cubicBezTo>
                    <a:pt x="790" y="3803"/>
                    <a:pt x="1146" y="4026"/>
                    <a:pt x="1606" y="4026"/>
                  </a:cubicBezTo>
                  <a:cubicBezTo>
                    <a:pt x="2014" y="4026"/>
                    <a:pt x="2413" y="3850"/>
                    <a:pt x="2674" y="3627"/>
                  </a:cubicBezTo>
                  <a:close/>
                  <a:moveTo>
                    <a:pt x="451" y="4443"/>
                  </a:moveTo>
                  <a:cubicBezTo>
                    <a:pt x="174" y="4221"/>
                    <a:pt x="0" y="3877"/>
                    <a:pt x="0" y="3432"/>
                  </a:cubicBezTo>
                  <a:cubicBezTo>
                    <a:pt x="0" y="2922"/>
                    <a:pt x="225" y="2551"/>
                    <a:pt x="564" y="2319"/>
                  </a:cubicBezTo>
                  <a:cubicBezTo>
                    <a:pt x="885" y="2096"/>
                    <a:pt x="1320" y="2013"/>
                    <a:pt x="1762" y="2013"/>
                  </a:cubicBezTo>
                  <a:cubicBezTo>
                    <a:pt x="2092" y="2013"/>
                    <a:pt x="2396" y="2059"/>
                    <a:pt x="2674" y="2133"/>
                  </a:cubicBezTo>
                  <a:lnTo>
                    <a:pt x="2674" y="1753"/>
                  </a:lnTo>
                  <a:cubicBezTo>
                    <a:pt x="2674" y="1419"/>
                    <a:pt x="2596" y="1169"/>
                    <a:pt x="2431" y="1002"/>
                  </a:cubicBezTo>
                  <a:cubicBezTo>
                    <a:pt x="2266" y="844"/>
                    <a:pt x="2005" y="751"/>
                    <a:pt x="1641" y="751"/>
                  </a:cubicBezTo>
                  <a:cubicBezTo>
                    <a:pt x="1102" y="751"/>
                    <a:pt x="651" y="955"/>
                    <a:pt x="330" y="1206"/>
                  </a:cubicBezTo>
                  <a:lnTo>
                    <a:pt x="330" y="389"/>
                  </a:lnTo>
                  <a:cubicBezTo>
                    <a:pt x="659" y="176"/>
                    <a:pt x="1120" y="0"/>
                    <a:pt x="1754" y="0"/>
                  </a:cubicBezTo>
                  <a:cubicBezTo>
                    <a:pt x="2275" y="0"/>
                    <a:pt x="2726" y="120"/>
                    <a:pt x="3030" y="417"/>
                  </a:cubicBezTo>
                  <a:cubicBezTo>
                    <a:pt x="3281" y="658"/>
                    <a:pt x="3455" y="1048"/>
                    <a:pt x="3455" y="1614"/>
                  </a:cubicBezTo>
                  <a:lnTo>
                    <a:pt x="3455" y="3553"/>
                  </a:lnTo>
                  <a:cubicBezTo>
                    <a:pt x="3455" y="3831"/>
                    <a:pt x="3550" y="4035"/>
                    <a:pt x="3785" y="4035"/>
                  </a:cubicBezTo>
                  <a:cubicBezTo>
                    <a:pt x="3872" y="4035"/>
                    <a:pt x="3967" y="4007"/>
                    <a:pt x="4037" y="3970"/>
                  </a:cubicBezTo>
                  <a:lnTo>
                    <a:pt x="4037" y="4666"/>
                  </a:lnTo>
                  <a:cubicBezTo>
                    <a:pt x="3933" y="4712"/>
                    <a:pt x="3785" y="4750"/>
                    <a:pt x="3620" y="4750"/>
                  </a:cubicBezTo>
                  <a:cubicBezTo>
                    <a:pt x="3281" y="4750"/>
                    <a:pt x="2960" y="4592"/>
                    <a:pt x="2796" y="4267"/>
                  </a:cubicBezTo>
                  <a:lnTo>
                    <a:pt x="2778" y="4267"/>
                  </a:lnTo>
                  <a:cubicBezTo>
                    <a:pt x="2535" y="4508"/>
                    <a:pt x="2040" y="4768"/>
                    <a:pt x="1467" y="4768"/>
                  </a:cubicBezTo>
                  <a:cubicBezTo>
                    <a:pt x="1120" y="4768"/>
                    <a:pt x="737" y="4675"/>
                    <a:pt x="451" y="44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838650" y="1600199"/>
              <a:ext cx="30163" cy="58738"/>
            </a:xfrm>
            <a:custGeom>
              <a:avLst/>
              <a:gdLst>
                <a:gd name="T0" fmla="*/ 0 w 2344"/>
                <a:gd name="T1" fmla="*/ 6026 h 4601"/>
                <a:gd name="T2" fmla="*/ 129325 w 2344"/>
                <a:gd name="T3" fmla="*/ 6026 h 4601"/>
                <a:gd name="T4" fmla="*/ 129325 w 2344"/>
                <a:gd name="T5" fmla="*/ 114897 h 4601"/>
                <a:gd name="T6" fmla="*/ 132311 w 2344"/>
                <a:gd name="T7" fmla="*/ 116365 h 4601"/>
                <a:gd name="T8" fmla="*/ 342113 w 2344"/>
                <a:gd name="T9" fmla="*/ 0 h 4601"/>
                <a:gd name="T10" fmla="*/ 388143 w 2344"/>
                <a:gd name="T11" fmla="*/ 6026 h 4601"/>
                <a:gd name="T12" fmla="*/ 388143 w 2344"/>
                <a:gd name="T13" fmla="*/ 140647 h 4601"/>
                <a:gd name="T14" fmla="*/ 337802 w 2344"/>
                <a:gd name="T15" fmla="*/ 134621 h 4601"/>
                <a:gd name="T16" fmla="*/ 129325 w 2344"/>
                <a:gd name="T17" fmla="*/ 266140 h 4601"/>
                <a:gd name="T18" fmla="*/ 129325 w 2344"/>
                <a:gd name="T19" fmla="*/ 749870 h 4601"/>
                <a:gd name="T20" fmla="*/ 0 w 2344"/>
                <a:gd name="T21" fmla="*/ 749870 h 4601"/>
                <a:gd name="T22" fmla="*/ 0 w 2344"/>
                <a:gd name="T23" fmla="*/ 6026 h 46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44" h="4601">
                  <a:moveTo>
                    <a:pt x="0" y="37"/>
                  </a:moveTo>
                  <a:lnTo>
                    <a:pt x="781" y="37"/>
                  </a:lnTo>
                  <a:lnTo>
                    <a:pt x="781" y="705"/>
                  </a:lnTo>
                  <a:lnTo>
                    <a:pt x="799" y="714"/>
                  </a:lnTo>
                  <a:cubicBezTo>
                    <a:pt x="1094" y="269"/>
                    <a:pt x="1562" y="0"/>
                    <a:pt x="2066" y="0"/>
                  </a:cubicBezTo>
                  <a:cubicBezTo>
                    <a:pt x="2153" y="0"/>
                    <a:pt x="2249" y="9"/>
                    <a:pt x="2344" y="37"/>
                  </a:cubicBezTo>
                  <a:lnTo>
                    <a:pt x="2344" y="863"/>
                  </a:lnTo>
                  <a:cubicBezTo>
                    <a:pt x="2240" y="835"/>
                    <a:pt x="2136" y="826"/>
                    <a:pt x="2040" y="826"/>
                  </a:cubicBezTo>
                  <a:cubicBezTo>
                    <a:pt x="1458" y="826"/>
                    <a:pt x="1050" y="1141"/>
                    <a:pt x="781" y="1633"/>
                  </a:cubicBezTo>
                  <a:lnTo>
                    <a:pt x="781" y="4601"/>
                  </a:lnTo>
                  <a:lnTo>
                    <a:pt x="0" y="460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875163" y="1584324"/>
              <a:ext cx="36513" cy="76200"/>
            </a:xfrm>
            <a:custGeom>
              <a:avLst/>
              <a:gdLst>
                <a:gd name="T0" fmla="*/ 129125 w 2856"/>
                <a:gd name="T1" fmla="*/ 692112 h 6048"/>
                <a:gd name="T2" fmla="*/ 129125 w 2856"/>
                <a:gd name="T3" fmla="*/ 338591 h 6048"/>
                <a:gd name="T4" fmla="*/ 0 w 2856"/>
                <a:gd name="T5" fmla="*/ 338591 h 6048"/>
                <a:gd name="T6" fmla="*/ 0 w 2856"/>
                <a:gd name="T7" fmla="*/ 219377 h 6048"/>
                <a:gd name="T8" fmla="*/ 129125 w 2856"/>
                <a:gd name="T9" fmla="*/ 219377 h 6048"/>
                <a:gd name="T10" fmla="*/ 129125 w 2856"/>
                <a:gd name="T11" fmla="*/ 22061 h 6048"/>
                <a:gd name="T12" fmla="*/ 256933 w 2856"/>
                <a:gd name="T13" fmla="*/ 0 h 6048"/>
                <a:gd name="T14" fmla="*/ 256933 w 2856"/>
                <a:gd name="T15" fmla="*/ 219377 h 6048"/>
                <a:gd name="T16" fmla="*/ 466806 w 2856"/>
                <a:gd name="T17" fmla="*/ 219377 h 6048"/>
                <a:gd name="T18" fmla="*/ 466806 w 2856"/>
                <a:gd name="T19" fmla="*/ 338591 h 6048"/>
                <a:gd name="T20" fmla="*/ 256933 w 2856"/>
                <a:gd name="T21" fmla="*/ 338591 h 6048"/>
                <a:gd name="T22" fmla="*/ 256933 w 2856"/>
                <a:gd name="T23" fmla="*/ 667027 h 6048"/>
                <a:gd name="T24" fmla="*/ 361870 w 2856"/>
                <a:gd name="T25" fmla="*/ 839422 h 6048"/>
                <a:gd name="T26" fmla="*/ 466806 w 2856"/>
                <a:gd name="T27" fmla="*/ 808466 h 6048"/>
                <a:gd name="T28" fmla="*/ 466806 w 2856"/>
                <a:gd name="T29" fmla="*/ 933551 h 6048"/>
                <a:gd name="T30" fmla="*/ 340622 w 2856"/>
                <a:gd name="T31" fmla="*/ 960060 h 6048"/>
                <a:gd name="T32" fmla="*/ 181593 w 2856"/>
                <a:gd name="T33" fmla="*/ 892440 h 6048"/>
                <a:gd name="T34" fmla="*/ 129125 w 2856"/>
                <a:gd name="T35" fmla="*/ 692112 h 6048"/>
                <a:gd name="T36" fmla="*/ 129125 w 2856"/>
                <a:gd name="T37" fmla="*/ 692112 h 60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6" h="6048">
                  <a:moveTo>
                    <a:pt x="790" y="4360"/>
                  </a:moveTo>
                  <a:lnTo>
                    <a:pt x="790" y="2133"/>
                  </a:lnTo>
                  <a:lnTo>
                    <a:pt x="0" y="2133"/>
                  </a:lnTo>
                  <a:lnTo>
                    <a:pt x="0" y="1382"/>
                  </a:lnTo>
                  <a:lnTo>
                    <a:pt x="790" y="1382"/>
                  </a:lnTo>
                  <a:lnTo>
                    <a:pt x="790" y="139"/>
                  </a:lnTo>
                  <a:lnTo>
                    <a:pt x="1572" y="0"/>
                  </a:lnTo>
                  <a:lnTo>
                    <a:pt x="1572" y="1382"/>
                  </a:lnTo>
                  <a:lnTo>
                    <a:pt x="2856" y="1382"/>
                  </a:lnTo>
                  <a:lnTo>
                    <a:pt x="2856" y="2133"/>
                  </a:lnTo>
                  <a:lnTo>
                    <a:pt x="1572" y="2133"/>
                  </a:lnTo>
                  <a:lnTo>
                    <a:pt x="1572" y="4202"/>
                  </a:lnTo>
                  <a:cubicBezTo>
                    <a:pt x="1572" y="4768"/>
                    <a:pt x="1650" y="5288"/>
                    <a:pt x="2214" y="5288"/>
                  </a:cubicBezTo>
                  <a:cubicBezTo>
                    <a:pt x="2440" y="5288"/>
                    <a:pt x="2692" y="5204"/>
                    <a:pt x="2856" y="5093"/>
                  </a:cubicBezTo>
                  <a:lnTo>
                    <a:pt x="2856" y="5881"/>
                  </a:lnTo>
                  <a:cubicBezTo>
                    <a:pt x="2683" y="5974"/>
                    <a:pt x="2379" y="6048"/>
                    <a:pt x="2084" y="6048"/>
                  </a:cubicBezTo>
                  <a:cubicBezTo>
                    <a:pt x="1771" y="6048"/>
                    <a:pt x="1389" y="5965"/>
                    <a:pt x="1111" y="5622"/>
                  </a:cubicBezTo>
                  <a:cubicBezTo>
                    <a:pt x="903" y="5371"/>
                    <a:pt x="790" y="5000"/>
                    <a:pt x="790" y="43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922788" y="1600199"/>
              <a:ext cx="49213" cy="58738"/>
            </a:xfrm>
            <a:custGeom>
              <a:avLst/>
              <a:gdLst>
                <a:gd name="T0" fmla="*/ 0 w 3785"/>
                <a:gd name="T1" fmla="*/ 16164 h 4666"/>
                <a:gd name="T2" fmla="*/ 132036 w 3785"/>
                <a:gd name="T3" fmla="*/ 16164 h 4666"/>
                <a:gd name="T4" fmla="*/ 132036 w 3785"/>
                <a:gd name="T5" fmla="*/ 107279 h 4666"/>
                <a:gd name="T6" fmla="*/ 135079 w 3785"/>
                <a:gd name="T7" fmla="*/ 108714 h 4666"/>
                <a:gd name="T8" fmla="*/ 387476 w 3785"/>
                <a:gd name="T9" fmla="*/ 0 h 4666"/>
                <a:gd name="T10" fmla="*/ 579686 w 3785"/>
                <a:gd name="T11" fmla="*/ 79396 h 4666"/>
                <a:gd name="T12" fmla="*/ 639873 w 3785"/>
                <a:gd name="T13" fmla="*/ 292532 h 4666"/>
                <a:gd name="T14" fmla="*/ 639873 w 3785"/>
                <a:gd name="T15" fmla="*/ 739424 h 4666"/>
                <a:gd name="T16" fmla="*/ 507837 w 3785"/>
                <a:gd name="T17" fmla="*/ 739424 h 4666"/>
                <a:gd name="T18" fmla="*/ 507837 w 3785"/>
                <a:gd name="T19" fmla="*/ 317570 h 4666"/>
                <a:gd name="T20" fmla="*/ 474031 w 3785"/>
                <a:gd name="T21" fmla="*/ 170511 h 4666"/>
                <a:gd name="T22" fmla="*/ 358052 w 3785"/>
                <a:gd name="T23" fmla="*/ 123443 h 4666"/>
                <a:gd name="T24" fmla="*/ 132036 w 3785"/>
                <a:gd name="T25" fmla="*/ 244041 h 4666"/>
                <a:gd name="T26" fmla="*/ 132036 w 3785"/>
                <a:gd name="T27" fmla="*/ 739424 h 4666"/>
                <a:gd name="T28" fmla="*/ 0 w 3785"/>
                <a:gd name="T29" fmla="*/ 739424 h 4666"/>
                <a:gd name="T30" fmla="*/ 0 w 3785"/>
                <a:gd name="T31" fmla="*/ 16164 h 46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85" h="4666">
                  <a:moveTo>
                    <a:pt x="0" y="102"/>
                  </a:moveTo>
                  <a:lnTo>
                    <a:pt x="781" y="102"/>
                  </a:lnTo>
                  <a:lnTo>
                    <a:pt x="781" y="677"/>
                  </a:lnTo>
                  <a:lnTo>
                    <a:pt x="799" y="686"/>
                  </a:lnTo>
                  <a:cubicBezTo>
                    <a:pt x="1172" y="288"/>
                    <a:pt x="1693" y="0"/>
                    <a:pt x="2292" y="0"/>
                  </a:cubicBezTo>
                  <a:cubicBezTo>
                    <a:pt x="2761" y="0"/>
                    <a:pt x="3160" y="176"/>
                    <a:pt x="3429" y="501"/>
                  </a:cubicBezTo>
                  <a:cubicBezTo>
                    <a:pt x="3664" y="789"/>
                    <a:pt x="3785" y="1141"/>
                    <a:pt x="3785" y="1846"/>
                  </a:cubicBezTo>
                  <a:lnTo>
                    <a:pt x="3785" y="4666"/>
                  </a:lnTo>
                  <a:lnTo>
                    <a:pt x="3004" y="4666"/>
                  </a:lnTo>
                  <a:lnTo>
                    <a:pt x="3004" y="2004"/>
                  </a:lnTo>
                  <a:cubicBezTo>
                    <a:pt x="3004" y="1531"/>
                    <a:pt x="2943" y="1252"/>
                    <a:pt x="2804" y="1076"/>
                  </a:cubicBezTo>
                  <a:cubicBezTo>
                    <a:pt x="2630" y="853"/>
                    <a:pt x="2353" y="779"/>
                    <a:pt x="2118" y="779"/>
                  </a:cubicBezTo>
                  <a:cubicBezTo>
                    <a:pt x="1632" y="779"/>
                    <a:pt x="1085" y="1104"/>
                    <a:pt x="781" y="1540"/>
                  </a:cubicBezTo>
                  <a:lnTo>
                    <a:pt x="781" y="4666"/>
                  </a:lnTo>
                  <a:lnTo>
                    <a:pt x="0" y="466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Freeform 28"/>
            <p:cNvSpPr>
              <a:spLocks noEditPoints="1"/>
            </p:cNvSpPr>
            <p:nvPr/>
          </p:nvSpPr>
          <p:spPr bwMode="auto">
            <a:xfrm>
              <a:off x="984700" y="1600199"/>
              <a:ext cx="52388" cy="60325"/>
            </a:xfrm>
            <a:custGeom>
              <a:avLst/>
              <a:gdLst>
                <a:gd name="T0" fmla="*/ 132244 w 4072"/>
                <a:gd name="T1" fmla="*/ 314730 h 4769"/>
                <a:gd name="T2" fmla="*/ 549032 w 4072"/>
                <a:gd name="T3" fmla="*/ 314730 h 4769"/>
                <a:gd name="T4" fmla="*/ 349245 w 4072"/>
                <a:gd name="T5" fmla="*/ 120321 h 4769"/>
                <a:gd name="T6" fmla="*/ 132244 w 4072"/>
                <a:gd name="T7" fmla="*/ 314730 h 4769"/>
                <a:gd name="T8" fmla="*/ 129272 w 4072"/>
                <a:gd name="T9" fmla="*/ 420175 h 4769"/>
                <a:gd name="T10" fmla="*/ 390954 w 4072"/>
                <a:gd name="T11" fmla="*/ 642754 h 4769"/>
                <a:gd name="T12" fmla="*/ 635256 w 4072"/>
                <a:gd name="T13" fmla="*/ 552184 h 4769"/>
                <a:gd name="T14" fmla="*/ 635256 w 4072"/>
                <a:gd name="T15" fmla="*/ 694756 h 4769"/>
                <a:gd name="T16" fmla="*/ 382347 w 4072"/>
                <a:gd name="T17" fmla="*/ 763075 h 4769"/>
                <a:gd name="T18" fmla="*/ 0 w 4072"/>
                <a:gd name="T19" fmla="*/ 381455 h 4769"/>
                <a:gd name="T20" fmla="*/ 352230 w 4072"/>
                <a:gd name="T21" fmla="*/ 0 h 4769"/>
                <a:gd name="T22" fmla="*/ 673994 w 4072"/>
                <a:gd name="T23" fmla="*/ 353298 h 4769"/>
                <a:gd name="T24" fmla="*/ 669684 w 4072"/>
                <a:gd name="T25" fmla="*/ 420175 h 4769"/>
                <a:gd name="T26" fmla="*/ 129272 w 4072"/>
                <a:gd name="T27" fmla="*/ 420175 h 4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72" h="4769">
                  <a:moveTo>
                    <a:pt x="799" y="1967"/>
                  </a:moveTo>
                  <a:lnTo>
                    <a:pt x="3317" y="1967"/>
                  </a:lnTo>
                  <a:cubicBezTo>
                    <a:pt x="3247" y="1058"/>
                    <a:pt x="2622" y="752"/>
                    <a:pt x="2110" y="752"/>
                  </a:cubicBezTo>
                  <a:cubicBezTo>
                    <a:pt x="1546" y="752"/>
                    <a:pt x="938" y="1123"/>
                    <a:pt x="799" y="1967"/>
                  </a:cubicBezTo>
                  <a:close/>
                  <a:moveTo>
                    <a:pt x="781" y="2626"/>
                  </a:moveTo>
                  <a:cubicBezTo>
                    <a:pt x="895" y="3526"/>
                    <a:pt x="1520" y="4017"/>
                    <a:pt x="2362" y="4017"/>
                  </a:cubicBezTo>
                  <a:cubicBezTo>
                    <a:pt x="2952" y="4017"/>
                    <a:pt x="3447" y="3767"/>
                    <a:pt x="3838" y="3451"/>
                  </a:cubicBezTo>
                  <a:lnTo>
                    <a:pt x="3838" y="4342"/>
                  </a:lnTo>
                  <a:cubicBezTo>
                    <a:pt x="3456" y="4602"/>
                    <a:pt x="2865" y="4769"/>
                    <a:pt x="2310" y="4769"/>
                  </a:cubicBezTo>
                  <a:cubicBezTo>
                    <a:pt x="990" y="4769"/>
                    <a:pt x="0" y="3822"/>
                    <a:pt x="0" y="2384"/>
                  </a:cubicBezTo>
                  <a:cubicBezTo>
                    <a:pt x="0" y="946"/>
                    <a:pt x="981" y="0"/>
                    <a:pt x="2128" y="0"/>
                  </a:cubicBezTo>
                  <a:cubicBezTo>
                    <a:pt x="3169" y="0"/>
                    <a:pt x="4072" y="780"/>
                    <a:pt x="4072" y="2208"/>
                  </a:cubicBezTo>
                  <a:cubicBezTo>
                    <a:pt x="4072" y="2347"/>
                    <a:pt x="4064" y="2514"/>
                    <a:pt x="4046" y="2626"/>
                  </a:cubicBezTo>
                  <a:lnTo>
                    <a:pt x="781" y="2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1051375" y="1600199"/>
              <a:ext cx="28575" cy="58738"/>
            </a:xfrm>
            <a:custGeom>
              <a:avLst/>
              <a:gdLst>
                <a:gd name="T0" fmla="*/ 0 w 2344"/>
                <a:gd name="T1" fmla="*/ 6026 h 4601"/>
                <a:gd name="T2" fmla="*/ 116068 w 2344"/>
                <a:gd name="T3" fmla="*/ 6026 h 4601"/>
                <a:gd name="T4" fmla="*/ 116068 w 2344"/>
                <a:gd name="T5" fmla="*/ 114897 h 4601"/>
                <a:gd name="T6" fmla="*/ 118737 w 2344"/>
                <a:gd name="T7" fmla="*/ 116365 h 4601"/>
                <a:gd name="T8" fmla="*/ 307035 w 2344"/>
                <a:gd name="T9" fmla="*/ 0 h 4601"/>
                <a:gd name="T10" fmla="*/ 348349 w 2344"/>
                <a:gd name="T11" fmla="*/ 6026 h 4601"/>
                <a:gd name="T12" fmla="*/ 348349 w 2344"/>
                <a:gd name="T13" fmla="*/ 140647 h 4601"/>
                <a:gd name="T14" fmla="*/ 303171 w 2344"/>
                <a:gd name="T15" fmla="*/ 134621 h 4601"/>
                <a:gd name="T16" fmla="*/ 116068 w 2344"/>
                <a:gd name="T17" fmla="*/ 266140 h 4601"/>
                <a:gd name="T18" fmla="*/ 116068 w 2344"/>
                <a:gd name="T19" fmla="*/ 749870 h 4601"/>
                <a:gd name="T20" fmla="*/ 0 w 2344"/>
                <a:gd name="T21" fmla="*/ 749870 h 4601"/>
                <a:gd name="T22" fmla="*/ 0 w 2344"/>
                <a:gd name="T23" fmla="*/ 6026 h 46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44" h="4601">
                  <a:moveTo>
                    <a:pt x="0" y="37"/>
                  </a:moveTo>
                  <a:lnTo>
                    <a:pt x="781" y="37"/>
                  </a:lnTo>
                  <a:lnTo>
                    <a:pt x="781" y="705"/>
                  </a:lnTo>
                  <a:lnTo>
                    <a:pt x="799" y="714"/>
                  </a:lnTo>
                  <a:cubicBezTo>
                    <a:pt x="1094" y="269"/>
                    <a:pt x="1562" y="0"/>
                    <a:pt x="2066" y="0"/>
                  </a:cubicBezTo>
                  <a:cubicBezTo>
                    <a:pt x="2153" y="0"/>
                    <a:pt x="2249" y="9"/>
                    <a:pt x="2344" y="37"/>
                  </a:cubicBezTo>
                  <a:lnTo>
                    <a:pt x="2344" y="863"/>
                  </a:lnTo>
                  <a:cubicBezTo>
                    <a:pt x="2240" y="835"/>
                    <a:pt x="2136" y="826"/>
                    <a:pt x="2040" y="826"/>
                  </a:cubicBezTo>
                  <a:cubicBezTo>
                    <a:pt x="1458" y="826"/>
                    <a:pt x="1050" y="1141"/>
                    <a:pt x="781" y="1633"/>
                  </a:cubicBezTo>
                  <a:lnTo>
                    <a:pt x="781" y="4601"/>
                  </a:lnTo>
                  <a:lnTo>
                    <a:pt x="0" y="460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Freeform 30"/>
            <p:cNvSpPr>
              <a:spLocks noEditPoints="1"/>
            </p:cNvSpPr>
            <p:nvPr/>
          </p:nvSpPr>
          <p:spPr bwMode="auto">
            <a:xfrm>
              <a:off x="1089475" y="1573211"/>
              <a:ext cx="14288" cy="85725"/>
            </a:xfrm>
            <a:custGeom>
              <a:avLst/>
              <a:gdLst>
                <a:gd name="T0" fmla="*/ 26604 w 1094"/>
                <a:gd name="T1" fmla="*/ 350519 h 6717"/>
                <a:gd name="T2" fmla="*/ 159832 w 1094"/>
                <a:gd name="T3" fmla="*/ 350519 h 6717"/>
                <a:gd name="T4" fmla="*/ 159832 w 1094"/>
                <a:gd name="T5" fmla="*/ 1094056 h 6717"/>
                <a:gd name="T6" fmla="*/ 26604 w 1094"/>
                <a:gd name="T7" fmla="*/ 1094056 h 6717"/>
                <a:gd name="T8" fmla="*/ 26604 w 1094"/>
                <a:gd name="T9" fmla="*/ 350519 h 6717"/>
                <a:gd name="T10" fmla="*/ 93303 w 1094"/>
                <a:gd name="T11" fmla="*/ 0 h 6717"/>
                <a:gd name="T12" fmla="*/ 186606 w 1094"/>
                <a:gd name="T13" fmla="*/ 95118 h 6717"/>
                <a:gd name="T14" fmla="*/ 93303 w 1094"/>
                <a:gd name="T15" fmla="*/ 190402 h 6717"/>
                <a:gd name="T16" fmla="*/ 0 w 1094"/>
                <a:gd name="T17" fmla="*/ 95118 h 6717"/>
                <a:gd name="T18" fmla="*/ 93303 w 1094"/>
                <a:gd name="T19" fmla="*/ 0 h 6717"/>
                <a:gd name="T20" fmla="*/ 93303 w 1094"/>
                <a:gd name="T21" fmla="*/ 0 h 67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4" h="6717">
                  <a:moveTo>
                    <a:pt x="156" y="2152"/>
                  </a:moveTo>
                  <a:lnTo>
                    <a:pt x="937" y="2152"/>
                  </a:lnTo>
                  <a:lnTo>
                    <a:pt x="937" y="6717"/>
                  </a:lnTo>
                  <a:lnTo>
                    <a:pt x="156" y="6717"/>
                  </a:lnTo>
                  <a:lnTo>
                    <a:pt x="156" y="2152"/>
                  </a:lnTo>
                  <a:close/>
                  <a:moveTo>
                    <a:pt x="547" y="0"/>
                  </a:moveTo>
                  <a:cubicBezTo>
                    <a:pt x="851" y="0"/>
                    <a:pt x="1094" y="259"/>
                    <a:pt x="1094" y="584"/>
                  </a:cubicBezTo>
                  <a:cubicBezTo>
                    <a:pt x="1094" y="909"/>
                    <a:pt x="851" y="1169"/>
                    <a:pt x="547" y="1169"/>
                  </a:cubicBezTo>
                  <a:cubicBezTo>
                    <a:pt x="243" y="1169"/>
                    <a:pt x="0" y="909"/>
                    <a:pt x="0" y="584"/>
                  </a:cubicBezTo>
                  <a:cubicBezTo>
                    <a:pt x="0" y="259"/>
                    <a:pt x="243" y="0"/>
                    <a:pt x="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1118050" y="1600199"/>
              <a:ext cx="49213" cy="58738"/>
            </a:xfrm>
            <a:custGeom>
              <a:avLst/>
              <a:gdLst>
                <a:gd name="T0" fmla="*/ 0 w 3785"/>
                <a:gd name="T1" fmla="*/ 16164 h 4666"/>
                <a:gd name="T2" fmla="*/ 132036 w 3785"/>
                <a:gd name="T3" fmla="*/ 16164 h 4666"/>
                <a:gd name="T4" fmla="*/ 132036 w 3785"/>
                <a:gd name="T5" fmla="*/ 107279 h 4666"/>
                <a:gd name="T6" fmla="*/ 135079 w 3785"/>
                <a:gd name="T7" fmla="*/ 108714 h 4666"/>
                <a:gd name="T8" fmla="*/ 387476 w 3785"/>
                <a:gd name="T9" fmla="*/ 0 h 4666"/>
                <a:gd name="T10" fmla="*/ 579686 w 3785"/>
                <a:gd name="T11" fmla="*/ 79396 h 4666"/>
                <a:gd name="T12" fmla="*/ 639873 w 3785"/>
                <a:gd name="T13" fmla="*/ 292532 h 4666"/>
                <a:gd name="T14" fmla="*/ 639873 w 3785"/>
                <a:gd name="T15" fmla="*/ 739424 h 4666"/>
                <a:gd name="T16" fmla="*/ 507837 w 3785"/>
                <a:gd name="T17" fmla="*/ 739424 h 4666"/>
                <a:gd name="T18" fmla="*/ 507837 w 3785"/>
                <a:gd name="T19" fmla="*/ 317570 h 4666"/>
                <a:gd name="T20" fmla="*/ 474031 w 3785"/>
                <a:gd name="T21" fmla="*/ 170511 h 4666"/>
                <a:gd name="T22" fmla="*/ 358052 w 3785"/>
                <a:gd name="T23" fmla="*/ 123443 h 4666"/>
                <a:gd name="T24" fmla="*/ 132036 w 3785"/>
                <a:gd name="T25" fmla="*/ 244041 h 4666"/>
                <a:gd name="T26" fmla="*/ 132036 w 3785"/>
                <a:gd name="T27" fmla="*/ 739424 h 4666"/>
                <a:gd name="T28" fmla="*/ 0 w 3785"/>
                <a:gd name="T29" fmla="*/ 739424 h 4666"/>
                <a:gd name="T30" fmla="*/ 0 w 3785"/>
                <a:gd name="T31" fmla="*/ 16164 h 46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85" h="4666">
                  <a:moveTo>
                    <a:pt x="0" y="102"/>
                  </a:moveTo>
                  <a:lnTo>
                    <a:pt x="781" y="102"/>
                  </a:lnTo>
                  <a:lnTo>
                    <a:pt x="781" y="677"/>
                  </a:lnTo>
                  <a:lnTo>
                    <a:pt x="799" y="686"/>
                  </a:lnTo>
                  <a:cubicBezTo>
                    <a:pt x="1172" y="288"/>
                    <a:pt x="1693" y="0"/>
                    <a:pt x="2292" y="0"/>
                  </a:cubicBezTo>
                  <a:cubicBezTo>
                    <a:pt x="2761" y="0"/>
                    <a:pt x="3160" y="176"/>
                    <a:pt x="3429" y="501"/>
                  </a:cubicBezTo>
                  <a:cubicBezTo>
                    <a:pt x="3664" y="789"/>
                    <a:pt x="3785" y="1141"/>
                    <a:pt x="3785" y="1846"/>
                  </a:cubicBezTo>
                  <a:lnTo>
                    <a:pt x="3785" y="4666"/>
                  </a:lnTo>
                  <a:lnTo>
                    <a:pt x="3004" y="4666"/>
                  </a:lnTo>
                  <a:lnTo>
                    <a:pt x="3004" y="2004"/>
                  </a:lnTo>
                  <a:cubicBezTo>
                    <a:pt x="3004" y="1531"/>
                    <a:pt x="2943" y="1252"/>
                    <a:pt x="2804" y="1076"/>
                  </a:cubicBezTo>
                  <a:cubicBezTo>
                    <a:pt x="2630" y="853"/>
                    <a:pt x="2353" y="779"/>
                    <a:pt x="2118" y="779"/>
                  </a:cubicBezTo>
                  <a:cubicBezTo>
                    <a:pt x="1632" y="779"/>
                    <a:pt x="1085" y="1104"/>
                    <a:pt x="781" y="1540"/>
                  </a:cubicBezTo>
                  <a:lnTo>
                    <a:pt x="781" y="4666"/>
                  </a:lnTo>
                  <a:lnTo>
                    <a:pt x="0" y="466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1179963" y="1600199"/>
              <a:ext cx="52388" cy="85725"/>
            </a:xfrm>
            <a:custGeom>
              <a:avLst/>
              <a:gdLst>
                <a:gd name="T0" fmla="*/ 368202 w 4055"/>
                <a:gd name="T1" fmla="*/ 624811 h 6810"/>
                <a:gd name="T2" fmla="*/ 546463 w 4055"/>
                <a:gd name="T3" fmla="*/ 566024 h 6810"/>
                <a:gd name="T4" fmla="*/ 546463 w 4055"/>
                <a:gd name="T5" fmla="*/ 167648 h 6810"/>
                <a:gd name="T6" fmla="*/ 366703 w 4055"/>
                <a:gd name="T7" fmla="*/ 117573 h 6810"/>
                <a:gd name="T8" fmla="*/ 132023 w 4055"/>
                <a:gd name="T9" fmla="*/ 370481 h 6810"/>
                <a:gd name="T10" fmla="*/ 368202 w 4055"/>
                <a:gd name="T11" fmla="*/ 624811 h 6810"/>
                <a:gd name="T12" fmla="*/ 92800 w 4055"/>
                <a:gd name="T13" fmla="*/ 883572 h 6810"/>
                <a:gd name="T14" fmla="*/ 318966 w 4055"/>
                <a:gd name="T15" fmla="*/ 958521 h 6810"/>
                <a:gd name="T16" fmla="*/ 546463 w 4055"/>
                <a:gd name="T17" fmla="*/ 739539 h 6810"/>
                <a:gd name="T18" fmla="*/ 546463 w 4055"/>
                <a:gd name="T19" fmla="*/ 686606 h 6810"/>
                <a:gd name="T20" fmla="*/ 543453 w 4055"/>
                <a:gd name="T21" fmla="*/ 685020 h 6810"/>
                <a:gd name="T22" fmla="*/ 349339 w 4055"/>
                <a:gd name="T23" fmla="*/ 740961 h 6810"/>
                <a:gd name="T24" fmla="*/ 0 w 4055"/>
                <a:gd name="T25" fmla="*/ 379355 h 6810"/>
                <a:gd name="T26" fmla="*/ 369700 w 4055"/>
                <a:gd name="T27" fmla="*/ 0 h 6810"/>
                <a:gd name="T28" fmla="*/ 550804 w 4055"/>
                <a:gd name="T29" fmla="*/ 41201 h 6810"/>
                <a:gd name="T30" fmla="*/ 676819 w 4055"/>
                <a:gd name="T31" fmla="*/ 19172 h 6810"/>
                <a:gd name="T32" fmla="*/ 676819 w 4055"/>
                <a:gd name="T33" fmla="*/ 736530 h 6810"/>
                <a:gd name="T34" fmla="*/ 318966 w 4055"/>
                <a:gd name="T35" fmla="*/ 1079115 h 6810"/>
                <a:gd name="T36" fmla="*/ 92800 w 4055"/>
                <a:gd name="T37" fmla="*/ 1024609 h 6810"/>
                <a:gd name="T38" fmla="*/ 92800 w 4055"/>
                <a:gd name="T39" fmla="*/ 883572 h 68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55" h="6810">
                  <a:moveTo>
                    <a:pt x="2206" y="3943"/>
                  </a:moveTo>
                  <a:cubicBezTo>
                    <a:pt x="2597" y="3943"/>
                    <a:pt x="3014" y="3795"/>
                    <a:pt x="3274" y="3572"/>
                  </a:cubicBezTo>
                  <a:lnTo>
                    <a:pt x="3274" y="1058"/>
                  </a:lnTo>
                  <a:cubicBezTo>
                    <a:pt x="3005" y="881"/>
                    <a:pt x="2588" y="742"/>
                    <a:pt x="2197" y="742"/>
                  </a:cubicBezTo>
                  <a:cubicBezTo>
                    <a:pt x="1338" y="742"/>
                    <a:pt x="791" y="1447"/>
                    <a:pt x="791" y="2338"/>
                  </a:cubicBezTo>
                  <a:cubicBezTo>
                    <a:pt x="791" y="3256"/>
                    <a:pt x="1364" y="3943"/>
                    <a:pt x="2206" y="3943"/>
                  </a:cubicBezTo>
                  <a:close/>
                  <a:moveTo>
                    <a:pt x="556" y="5576"/>
                  </a:moveTo>
                  <a:cubicBezTo>
                    <a:pt x="964" y="5863"/>
                    <a:pt x="1433" y="6049"/>
                    <a:pt x="1911" y="6049"/>
                  </a:cubicBezTo>
                  <a:cubicBezTo>
                    <a:pt x="2727" y="6049"/>
                    <a:pt x="3274" y="5529"/>
                    <a:pt x="3274" y="4667"/>
                  </a:cubicBezTo>
                  <a:lnTo>
                    <a:pt x="3274" y="4333"/>
                  </a:lnTo>
                  <a:lnTo>
                    <a:pt x="3256" y="4323"/>
                  </a:lnTo>
                  <a:cubicBezTo>
                    <a:pt x="2961" y="4537"/>
                    <a:pt x="2544" y="4676"/>
                    <a:pt x="2093" y="4676"/>
                  </a:cubicBezTo>
                  <a:cubicBezTo>
                    <a:pt x="930" y="4676"/>
                    <a:pt x="0" y="3739"/>
                    <a:pt x="0" y="2394"/>
                  </a:cubicBezTo>
                  <a:cubicBezTo>
                    <a:pt x="0" y="1104"/>
                    <a:pt x="826" y="0"/>
                    <a:pt x="2215" y="0"/>
                  </a:cubicBezTo>
                  <a:cubicBezTo>
                    <a:pt x="2658" y="0"/>
                    <a:pt x="3014" y="111"/>
                    <a:pt x="3300" y="260"/>
                  </a:cubicBezTo>
                  <a:lnTo>
                    <a:pt x="4055" y="121"/>
                  </a:lnTo>
                  <a:lnTo>
                    <a:pt x="4055" y="4648"/>
                  </a:lnTo>
                  <a:cubicBezTo>
                    <a:pt x="4055" y="5984"/>
                    <a:pt x="3222" y="6810"/>
                    <a:pt x="1911" y="6810"/>
                  </a:cubicBezTo>
                  <a:cubicBezTo>
                    <a:pt x="1390" y="6810"/>
                    <a:pt x="913" y="6661"/>
                    <a:pt x="556" y="6466"/>
                  </a:cubicBezTo>
                  <a:lnTo>
                    <a:pt x="556" y="5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1270450" y="1584324"/>
              <a:ext cx="36513" cy="76200"/>
            </a:xfrm>
            <a:custGeom>
              <a:avLst/>
              <a:gdLst>
                <a:gd name="T0" fmla="*/ 129125 w 2856"/>
                <a:gd name="T1" fmla="*/ 692112 h 6048"/>
                <a:gd name="T2" fmla="*/ 129125 w 2856"/>
                <a:gd name="T3" fmla="*/ 338591 h 6048"/>
                <a:gd name="T4" fmla="*/ 0 w 2856"/>
                <a:gd name="T5" fmla="*/ 338591 h 6048"/>
                <a:gd name="T6" fmla="*/ 0 w 2856"/>
                <a:gd name="T7" fmla="*/ 219377 h 6048"/>
                <a:gd name="T8" fmla="*/ 129125 w 2856"/>
                <a:gd name="T9" fmla="*/ 219377 h 6048"/>
                <a:gd name="T10" fmla="*/ 129125 w 2856"/>
                <a:gd name="T11" fmla="*/ 22061 h 6048"/>
                <a:gd name="T12" fmla="*/ 256933 w 2856"/>
                <a:gd name="T13" fmla="*/ 0 h 6048"/>
                <a:gd name="T14" fmla="*/ 256933 w 2856"/>
                <a:gd name="T15" fmla="*/ 219377 h 6048"/>
                <a:gd name="T16" fmla="*/ 466806 w 2856"/>
                <a:gd name="T17" fmla="*/ 219377 h 6048"/>
                <a:gd name="T18" fmla="*/ 466806 w 2856"/>
                <a:gd name="T19" fmla="*/ 338591 h 6048"/>
                <a:gd name="T20" fmla="*/ 256933 w 2856"/>
                <a:gd name="T21" fmla="*/ 338591 h 6048"/>
                <a:gd name="T22" fmla="*/ 256933 w 2856"/>
                <a:gd name="T23" fmla="*/ 667027 h 6048"/>
                <a:gd name="T24" fmla="*/ 361870 w 2856"/>
                <a:gd name="T25" fmla="*/ 839422 h 6048"/>
                <a:gd name="T26" fmla="*/ 466806 w 2856"/>
                <a:gd name="T27" fmla="*/ 808466 h 6048"/>
                <a:gd name="T28" fmla="*/ 466806 w 2856"/>
                <a:gd name="T29" fmla="*/ 933551 h 6048"/>
                <a:gd name="T30" fmla="*/ 340622 w 2856"/>
                <a:gd name="T31" fmla="*/ 960060 h 6048"/>
                <a:gd name="T32" fmla="*/ 181593 w 2856"/>
                <a:gd name="T33" fmla="*/ 892440 h 6048"/>
                <a:gd name="T34" fmla="*/ 129125 w 2856"/>
                <a:gd name="T35" fmla="*/ 692112 h 6048"/>
                <a:gd name="T36" fmla="*/ 129125 w 2856"/>
                <a:gd name="T37" fmla="*/ 692112 h 60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6" h="6048">
                  <a:moveTo>
                    <a:pt x="790" y="4360"/>
                  </a:moveTo>
                  <a:lnTo>
                    <a:pt x="790" y="2133"/>
                  </a:lnTo>
                  <a:lnTo>
                    <a:pt x="0" y="2133"/>
                  </a:lnTo>
                  <a:lnTo>
                    <a:pt x="0" y="1382"/>
                  </a:lnTo>
                  <a:lnTo>
                    <a:pt x="790" y="1382"/>
                  </a:lnTo>
                  <a:lnTo>
                    <a:pt x="790" y="139"/>
                  </a:lnTo>
                  <a:lnTo>
                    <a:pt x="1572" y="0"/>
                  </a:lnTo>
                  <a:lnTo>
                    <a:pt x="1572" y="1382"/>
                  </a:lnTo>
                  <a:lnTo>
                    <a:pt x="2856" y="1382"/>
                  </a:lnTo>
                  <a:lnTo>
                    <a:pt x="2856" y="2133"/>
                  </a:lnTo>
                  <a:lnTo>
                    <a:pt x="1572" y="2133"/>
                  </a:lnTo>
                  <a:lnTo>
                    <a:pt x="1572" y="4202"/>
                  </a:lnTo>
                  <a:cubicBezTo>
                    <a:pt x="1572" y="4768"/>
                    <a:pt x="1650" y="5288"/>
                    <a:pt x="2214" y="5288"/>
                  </a:cubicBezTo>
                  <a:cubicBezTo>
                    <a:pt x="2440" y="5288"/>
                    <a:pt x="2692" y="5204"/>
                    <a:pt x="2856" y="5093"/>
                  </a:cubicBezTo>
                  <a:lnTo>
                    <a:pt x="2856" y="5881"/>
                  </a:lnTo>
                  <a:cubicBezTo>
                    <a:pt x="2683" y="5974"/>
                    <a:pt x="2379" y="6048"/>
                    <a:pt x="2084" y="6048"/>
                  </a:cubicBezTo>
                  <a:cubicBezTo>
                    <a:pt x="1771" y="6048"/>
                    <a:pt x="1389" y="5965"/>
                    <a:pt x="1111" y="5622"/>
                  </a:cubicBezTo>
                  <a:cubicBezTo>
                    <a:pt x="903" y="5371"/>
                    <a:pt x="790" y="5000"/>
                    <a:pt x="790" y="43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Freeform 34"/>
            <p:cNvSpPr>
              <a:spLocks noEditPoints="1"/>
            </p:cNvSpPr>
            <p:nvPr/>
          </p:nvSpPr>
          <p:spPr bwMode="auto">
            <a:xfrm>
              <a:off x="1313313" y="1600199"/>
              <a:ext cx="58738" cy="60325"/>
            </a:xfrm>
            <a:custGeom>
              <a:avLst/>
              <a:gdLst>
                <a:gd name="T0" fmla="*/ 382161 w 4514"/>
                <a:gd name="T1" fmla="*/ 641312 h 4769"/>
                <a:gd name="T2" fmla="*/ 632078 w 4514"/>
                <a:gd name="T3" fmla="*/ 381455 h 4769"/>
                <a:gd name="T4" fmla="*/ 382161 w 4514"/>
                <a:gd name="T5" fmla="*/ 121763 h 4769"/>
                <a:gd name="T6" fmla="*/ 132245 w 4514"/>
                <a:gd name="T7" fmla="*/ 381455 h 4769"/>
                <a:gd name="T8" fmla="*/ 382161 w 4514"/>
                <a:gd name="T9" fmla="*/ 641312 h 4769"/>
                <a:gd name="T10" fmla="*/ 382161 w 4514"/>
                <a:gd name="T11" fmla="*/ 0 h 4769"/>
                <a:gd name="T12" fmla="*/ 764323 w 4514"/>
                <a:gd name="T13" fmla="*/ 381455 h 4769"/>
                <a:gd name="T14" fmla="*/ 382161 w 4514"/>
                <a:gd name="T15" fmla="*/ 763075 h 4769"/>
                <a:gd name="T16" fmla="*/ 0 w 4514"/>
                <a:gd name="T17" fmla="*/ 381455 h 4769"/>
                <a:gd name="T18" fmla="*/ 382161 w 4514"/>
                <a:gd name="T19" fmla="*/ 0 h 4769"/>
                <a:gd name="T20" fmla="*/ 382161 w 4514"/>
                <a:gd name="T21" fmla="*/ 0 h 47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14" h="4769">
                  <a:moveTo>
                    <a:pt x="2257" y="4008"/>
                  </a:moveTo>
                  <a:cubicBezTo>
                    <a:pt x="3108" y="4008"/>
                    <a:pt x="3733" y="3303"/>
                    <a:pt x="3733" y="2384"/>
                  </a:cubicBezTo>
                  <a:cubicBezTo>
                    <a:pt x="3733" y="1466"/>
                    <a:pt x="3108" y="761"/>
                    <a:pt x="2257" y="761"/>
                  </a:cubicBezTo>
                  <a:cubicBezTo>
                    <a:pt x="1406" y="761"/>
                    <a:pt x="781" y="1466"/>
                    <a:pt x="781" y="2384"/>
                  </a:cubicBezTo>
                  <a:cubicBezTo>
                    <a:pt x="781" y="3303"/>
                    <a:pt x="1406" y="4008"/>
                    <a:pt x="2257" y="4008"/>
                  </a:cubicBezTo>
                  <a:close/>
                  <a:moveTo>
                    <a:pt x="2257" y="0"/>
                  </a:moveTo>
                  <a:cubicBezTo>
                    <a:pt x="3551" y="0"/>
                    <a:pt x="4514" y="1039"/>
                    <a:pt x="4514" y="2384"/>
                  </a:cubicBezTo>
                  <a:cubicBezTo>
                    <a:pt x="4514" y="3730"/>
                    <a:pt x="3551" y="4769"/>
                    <a:pt x="2257" y="4769"/>
                  </a:cubicBezTo>
                  <a:cubicBezTo>
                    <a:pt x="964" y="4769"/>
                    <a:pt x="0" y="3730"/>
                    <a:pt x="0" y="2384"/>
                  </a:cubicBezTo>
                  <a:cubicBezTo>
                    <a:pt x="0" y="1039"/>
                    <a:pt x="964" y="0"/>
                    <a:pt x="2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1403800" y="1573211"/>
              <a:ext cx="76200" cy="85725"/>
            </a:xfrm>
            <a:custGeom>
              <a:avLst/>
              <a:gdLst>
                <a:gd name="T0" fmla="*/ 299620 w 5973"/>
                <a:gd name="T1" fmla="*/ 663402 h 6717"/>
                <a:gd name="T2" fmla="*/ 666957 w 5973"/>
                <a:gd name="T3" fmla="*/ 663402 h 6717"/>
                <a:gd name="T4" fmla="*/ 583626 w 5973"/>
                <a:gd name="T5" fmla="*/ 436678 h 6717"/>
                <a:gd name="T6" fmla="*/ 486134 w 5973"/>
                <a:gd name="T7" fmla="*/ 166294 h 6717"/>
                <a:gd name="T8" fmla="*/ 483212 w 5973"/>
                <a:gd name="T9" fmla="*/ 166294 h 6717"/>
                <a:gd name="T10" fmla="*/ 382952 w 5973"/>
                <a:gd name="T11" fmla="*/ 441234 h 6717"/>
                <a:gd name="T12" fmla="*/ 299620 w 5973"/>
                <a:gd name="T13" fmla="*/ 663402 h 6717"/>
                <a:gd name="T14" fmla="*/ 421199 w 5973"/>
                <a:gd name="T15" fmla="*/ 0 h 6717"/>
                <a:gd name="T16" fmla="*/ 549781 w 5973"/>
                <a:gd name="T17" fmla="*/ 0 h 6717"/>
                <a:gd name="T18" fmla="*/ 972115 w 5973"/>
                <a:gd name="T19" fmla="*/ 1094056 h 6717"/>
                <a:gd name="T20" fmla="*/ 828083 w 5973"/>
                <a:gd name="T21" fmla="*/ 1094056 h 6717"/>
                <a:gd name="T22" fmla="*/ 713496 w 5973"/>
                <a:gd name="T23" fmla="*/ 788818 h 6717"/>
                <a:gd name="T24" fmla="*/ 252916 w 5973"/>
                <a:gd name="T25" fmla="*/ 788818 h 6717"/>
                <a:gd name="T26" fmla="*/ 137040 w 5973"/>
                <a:gd name="T27" fmla="*/ 1094056 h 6717"/>
                <a:gd name="T28" fmla="*/ 0 w 5973"/>
                <a:gd name="T29" fmla="*/ 1094056 h 6717"/>
                <a:gd name="T30" fmla="*/ 421199 w 5973"/>
                <a:gd name="T31" fmla="*/ 0 h 67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973" h="6717">
                  <a:moveTo>
                    <a:pt x="1841" y="4073"/>
                  </a:moveTo>
                  <a:lnTo>
                    <a:pt x="4098" y="4073"/>
                  </a:lnTo>
                  <a:lnTo>
                    <a:pt x="3586" y="2681"/>
                  </a:lnTo>
                  <a:cubicBezTo>
                    <a:pt x="3386" y="2143"/>
                    <a:pt x="3178" y="1568"/>
                    <a:pt x="2987" y="1021"/>
                  </a:cubicBezTo>
                  <a:lnTo>
                    <a:pt x="2969" y="1021"/>
                  </a:lnTo>
                  <a:cubicBezTo>
                    <a:pt x="2778" y="1568"/>
                    <a:pt x="2570" y="2134"/>
                    <a:pt x="2353" y="2709"/>
                  </a:cubicBezTo>
                  <a:lnTo>
                    <a:pt x="1841" y="4073"/>
                  </a:lnTo>
                  <a:close/>
                  <a:moveTo>
                    <a:pt x="2588" y="0"/>
                  </a:moveTo>
                  <a:lnTo>
                    <a:pt x="3378" y="0"/>
                  </a:lnTo>
                  <a:lnTo>
                    <a:pt x="5973" y="6717"/>
                  </a:lnTo>
                  <a:lnTo>
                    <a:pt x="5088" y="6717"/>
                  </a:lnTo>
                  <a:lnTo>
                    <a:pt x="4384" y="4843"/>
                  </a:lnTo>
                  <a:lnTo>
                    <a:pt x="1554" y="4843"/>
                  </a:lnTo>
                  <a:lnTo>
                    <a:pt x="842" y="6717"/>
                  </a:lnTo>
                  <a:lnTo>
                    <a:pt x="0" y="6717"/>
                  </a:lnTo>
                  <a:lnTo>
                    <a:pt x="25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" name="Freeform 36"/>
            <p:cNvSpPr>
              <a:spLocks noEditPoints="1"/>
            </p:cNvSpPr>
            <p:nvPr/>
          </p:nvSpPr>
          <p:spPr bwMode="auto">
            <a:xfrm>
              <a:off x="1483175" y="1568449"/>
              <a:ext cx="52388" cy="92075"/>
            </a:xfrm>
            <a:custGeom>
              <a:avLst/>
              <a:gdLst>
                <a:gd name="T0" fmla="*/ 360464 w 4089"/>
                <a:gd name="T1" fmla="*/ 1057428 h 7190"/>
                <a:gd name="T2" fmla="*/ 542829 w 4089"/>
                <a:gd name="T3" fmla="*/ 993475 h 7190"/>
                <a:gd name="T4" fmla="*/ 542829 w 4089"/>
                <a:gd name="T5" fmla="*/ 565935 h 7190"/>
                <a:gd name="T6" fmla="*/ 370483 w 4089"/>
                <a:gd name="T7" fmla="*/ 518873 h 7190"/>
                <a:gd name="T8" fmla="*/ 129670 w 4089"/>
                <a:gd name="T9" fmla="*/ 792741 h 7190"/>
                <a:gd name="T10" fmla="*/ 360464 w 4089"/>
                <a:gd name="T11" fmla="*/ 1057428 h 7190"/>
                <a:gd name="T12" fmla="*/ 371956 w 4089"/>
                <a:gd name="T13" fmla="*/ 397190 h 7190"/>
                <a:gd name="T14" fmla="*/ 540036 w 4089"/>
                <a:gd name="T15" fmla="*/ 436710 h 7190"/>
                <a:gd name="T16" fmla="*/ 542829 w 4089"/>
                <a:gd name="T17" fmla="*/ 435237 h 7190"/>
                <a:gd name="T18" fmla="*/ 542829 w 4089"/>
                <a:gd name="T19" fmla="*/ 0 h 7190"/>
                <a:gd name="T20" fmla="*/ 671192 w 4089"/>
                <a:gd name="T21" fmla="*/ 0 h 7190"/>
                <a:gd name="T22" fmla="*/ 671192 w 4089"/>
                <a:gd name="T23" fmla="*/ 1162386 h 7190"/>
                <a:gd name="T24" fmla="*/ 542829 w 4089"/>
                <a:gd name="T25" fmla="*/ 1162386 h 7190"/>
                <a:gd name="T26" fmla="*/ 542829 w 4089"/>
                <a:gd name="T27" fmla="*/ 1116797 h 7190"/>
                <a:gd name="T28" fmla="*/ 540036 w 4089"/>
                <a:gd name="T29" fmla="*/ 1115311 h 7190"/>
                <a:gd name="T30" fmla="*/ 343398 w 4089"/>
                <a:gd name="T31" fmla="*/ 1179111 h 7190"/>
                <a:gd name="T32" fmla="*/ 0 w 4089"/>
                <a:gd name="T33" fmla="*/ 800284 h 7190"/>
                <a:gd name="T34" fmla="*/ 371956 w 4089"/>
                <a:gd name="T35" fmla="*/ 397190 h 7190"/>
                <a:gd name="T36" fmla="*/ 371956 w 4089"/>
                <a:gd name="T37" fmla="*/ 397190 h 7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89" h="7190">
                  <a:moveTo>
                    <a:pt x="2196" y="6448"/>
                  </a:moveTo>
                  <a:cubicBezTo>
                    <a:pt x="2622" y="6448"/>
                    <a:pt x="3004" y="6281"/>
                    <a:pt x="3307" y="6058"/>
                  </a:cubicBezTo>
                  <a:lnTo>
                    <a:pt x="3307" y="3451"/>
                  </a:lnTo>
                  <a:cubicBezTo>
                    <a:pt x="3021" y="3294"/>
                    <a:pt x="2639" y="3164"/>
                    <a:pt x="2257" y="3164"/>
                  </a:cubicBezTo>
                  <a:cubicBezTo>
                    <a:pt x="1354" y="3164"/>
                    <a:pt x="790" y="3897"/>
                    <a:pt x="790" y="4834"/>
                  </a:cubicBezTo>
                  <a:cubicBezTo>
                    <a:pt x="790" y="5743"/>
                    <a:pt x="1319" y="6448"/>
                    <a:pt x="2196" y="6448"/>
                  </a:cubicBezTo>
                  <a:close/>
                  <a:moveTo>
                    <a:pt x="2266" y="2422"/>
                  </a:moveTo>
                  <a:cubicBezTo>
                    <a:pt x="2691" y="2422"/>
                    <a:pt x="3012" y="2533"/>
                    <a:pt x="3290" y="2663"/>
                  </a:cubicBezTo>
                  <a:lnTo>
                    <a:pt x="3307" y="2654"/>
                  </a:lnTo>
                  <a:lnTo>
                    <a:pt x="3307" y="0"/>
                  </a:lnTo>
                  <a:lnTo>
                    <a:pt x="4089" y="0"/>
                  </a:lnTo>
                  <a:lnTo>
                    <a:pt x="4089" y="7088"/>
                  </a:lnTo>
                  <a:lnTo>
                    <a:pt x="3307" y="7088"/>
                  </a:lnTo>
                  <a:lnTo>
                    <a:pt x="3307" y="6810"/>
                  </a:lnTo>
                  <a:lnTo>
                    <a:pt x="3290" y="6801"/>
                  </a:lnTo>
                  <a:cubicBezTo>
                    <a:pt x="3004" y="7014"/>
                    <a:pt x="2604" y="7190"/>
                    <a:pt x="2092" y="7190"/>
                  </a:cubicBezTo>
                  <a:cubicBezTo>
                    <a:pt x="937" y="7190"/>
                    <a:pt x="0" y="6290"/>
                    <a:pt x="0" y="4880"/>
                  </a:cubicBezTo>
                  <a:cubicBezTo>
                    <a:pt x="0" y="3479"/>
                    <a:pt x="920" y="2422"/>
                    <a:pt x="2266" y="24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546675" y="1601786"/>
              <a:ext cx="55563" cy="57150"/>
            </a:xfrm>
            <a:custGeom>
              <a:avLst/>
              <a:gdLst>
                <a:gd name="T0" fmla="*/ 0 w 4367"/>
                <a:gd name="T1" fmla="*/ 0 h 4564"/>
                <a:gd name="T2" fmla="*/ 137769 w 4367"/>
                <a:gd name="T3" fmla="*/ 0 h 4564"/>
                <a:gd name="T4" fmla="*/ 265651 w 4367"/>
                <a:gd name="T5" fmla="*/ 323003 h 4564"/>
                <a:gd name="T6" fmla="*/ 354206 w 4367"/>
                <a:gd name="T7" fmla="*/ 552717 h 4564"/>
                <a:gd name="T8" fmla="*/ 357120 w 4367"/>
                <a:gd name="T9" fmla="*/ 552717 h 4564"/>
                <a:gd name="T10" fmla="*/ 449721 w 4367"/>
                <a:gd name="T11" fmla="*/ 314225 h 4564"/>
                <a:gd name="T12" fmla="*/ 574855 w 4367"/>
                <a:gd name="T13" fmla="*/ 0 h 4564"/>
                <a:gd name="T14" fmla="*/ 706949 w 4367"/>
                <a:gd name="T15" fmla="*/ 0 h 4564"/>
                <a:gd name="T16" fmla="*/ 417505 w 4367"/>
                <a:gd name="T17" fmla="*/ 715627 h 4564"/>
                <a:gd name="T18" fmla="*/ 290907 w 4367"/>
                <a:gd name="T19" fmla="*/ 715627 h 4564"/>
                <a:gd name="T20" fmla="*/ 0 w 4367"/>
                <a:gd name="T21" fmla="*/ 0 h 45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67" h="4564">
                  <a:moveTo>
                    <a:pt x="0" y="0"/>
                  </a:moveTo>
                  <a:lnTo>
                    <a:pt x="851" y="0"/>
                  </a:lnTo>
                  <a:lnTo>
                    <a:pt x="1641" y="2060"/>
                  </a:lnTo>
                  <a:cubicBezTo>
                    <a:pt x="1832" y="2561"/>
                    <a:pt x="2006" y="3024"/>
                    <a:pt x="2188" y="3525"/>
                  </a:cubicBezTo>
                  <a:lnTo>
                    <a:pt x="2206" y="3525"/>
                  </a:lnTo>
                  <a:cubicBezTo>
                    <a:pt x="2396" y="3006"/>
                    <a:pt x="2579" y="2523"/>
                    <a:pt x="2778" y="2004"/>
                  </a:cubicBezTo>
                  <a:lnTo>
                    <a:pt x="3551" y="0"/>
                  </a:lnTo>
                  <a:lnTo>
                    <a:pt x="4367" y="0"/>
                  </a:lnTo>
                  <a:lnTo>
                    <a:pt x="2579" y="4564"/>
                  </a:lnTo>
                  <a:lnTo>
                    <a:pt x="1797" y="4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Freeform 38"/>
            <p:cNvSpPr>
              <a:spLocks noEditPoints="1"/>
            </p:cNvSpPr>
            <p:nvPr/>
          </p:nvSpPr>
          <p:spPr bwMode="auto">
            <a:xfrm>
              <a:off x="1605413" y="1600199"/>
              <a:ext cx="52388" cy="60325"/>
            </a:xfrm>
            <a:custGeom>
              <a:avLst/>
              <a:gdLst>
                <a:gd name="T0" fmla="*/ 450301 w 4037"/>
                <a:gd name="T1" fmla="*/ 580590 h 4768"/>
                <a:gd name="T2" fmla="*/ 450301 w 4037"/>
                <a:gd name="T3" fmla="*/ 443885 h 4768"/>
                <a:gd name="T4" fmla="*/ 310033 w 4037"/>
                <a:gd name="T5" fmla="*/ 424679 h 4768"/>
                <a:gd name="T6" fmla="*/ 133040 w 4037"/>
                <a:gd name="T7" fmla="*/ 537535 h 4768"/>
                <a:gd name="T8" fmla="*/ 270453 w 4037"/>
                <a:gd name="T9" fmla="*/ 644458 h 4768"/>
                <a:gd name="T10" fmla="*/ 450301 w 4037"/>
                <a:gd name="T11" fmla="*/ 580590 h 4768"/>
                <a:gd name="T12" fmla="*/ 75954 w 4037"/>
                <a:gd name="T13" fmla="*/ 711210 h 4768"/>
                <a:gd name="T14" fmla="*/ 0 w 4037"/>
                <a:gd name="T15" fmla="*/ 549378 h 4768"/>
                <a:gd name="T16" fmla="*/ 94978 w 4037"/>
                <a:gd name="T17" fmla="*/ 371211 h 4768"/>
                <a:gd name="T18" fmla="*/ 296718 w 4037"/>
                <a:gd name="T19" fmla="*/ 322235 h 4768"/>
                <a:gd name="T20" fmla="*/ 450301 w 4037"/>
                <a:gd name="T21" fmla="*/ 341441 h 4768"/>
                <a:gd name="T22" fmla="*/ 450301 w 4037"/>
                <a:gd name="T23" fmla="*/ 280610 h 4768"/>
                <a:gd name="T24" fmla="*/ 409384 w 4037"/>
                <a:gd name="T25" fmla="*/ 160390 h 4768"/>
                <a:gd name="T26" fmla="*/ 276344 w 4037"/>
                <a:gd name="T27" fmla="*/ 120220 h 4768"/>
                <a:gd name="T28" fmla="*/ 55567 w 4037"/>
                <a:gd name="T29" fmla="*/ 193045 h 4768"/>
                <a:gd name="T30" fmla="*/ 55567 w 4037"/>
                <a:gd name="T31" fmla="*/ 62273 h 4768"/>
                <a:gd name="T32" fmla="*/ 295382 w 4037"/>
                <a:gd name="T33" fmla="*/ 0 h 4768"/>
                <a:gd name="T34" fmla="*/ 510254 w 4037"/>
                <a:gd name="T35" fmla="*/ 66752 h 4768"/>
                <a:gd name="T36" fmla="*/ 581822 w 4037"/>
                <a:gd name="T37" fmla="*/ 258355 h 4768"/>
                <a:gd name="T38" fmla="*/ 581822 w 4037"/>
                <a:gd name="T39" fmla="*/ 568748 h 4768"/>
                <a:gd name="T40" fmla="*/ 637402 w 4037"/>
                <a:gd name="T41" fmla="*/ 645900 h 4768"/>
                <a:gd name="T42" fmla="*/ 679837 w 4037"/>
                <a:gd name="T43" fmla="*/ 635500 h 4768"/>
                <a:gd name="T44" fmla="*/ 679837 w 4037"/>
                <a:gd name="T45" fmla="*/ 746901 h 4768"/>
                <a:gd name="T46" fmla="*/ 609619 w 4037"/>
                <a:gd name="T47" fmla="*/ 760351 h 4768"/>
                <a:gd name="T48" fmla="*/ 470687 w 4037"/>
                <a:gd name="T49" fmla="*/ 683034 h 4768"/>
                <a:gd name="T50" fmla="*/ 467820 w 4037"/>
                <a:gd name="T51" fmla="*/ 683034 h 4768"/>
                <a:gd name="T52" fmla="*/ 247042 w 4037"/>
                <a:gd name="T53" fmla="*/ 763235 h 4768"/>
                <a:gd name="T54" fmla="*/ 75954 w 4037"/>
                <a:gd name="T55" fmla="*/ 711210 h 4768"/>
                <a:gd name="T56" fmla="*/ 75954 w 4037"/>
                <a:gd name="T57" fmla="*/ 711210 h 4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037" h="4768">
                  <a:moveTo>
                    <a:pt x="2674" y="3627"/>
                  </a:moveTo>
                  <a:lnTo>
                    <a:pt x="2674" y="2773"/>
                  </a:lnTo>
                  <a:cubicBezTo>
                    <a:pt x="2439" y="2699"/>
                    <a:pt x="2110" y="2653"/>
                    <a:pt x="1841" y="2653"/>
                  </a:cubicBezTo>
                  <a:cubicBezTo>
                    <a:pt x="1311" y="2653"/>
                    <a:pt x="790" y="2820"/>
                    <a:pt x="790" y="3358"/>
                  </a:cubicBezTo>
                  <a:cubicBezTo>
                    <a:pt x="790" y="3803"/>
                    <a:pt x="1146" y="4026"/>
                    <a:pt x="1606" y="4026"/>
                  </a:cubicBezTo>
                  <a:cubicBezTo>
                    <a:pt x="2014" y="4026"/>
                    <a:pt x="2413" y="3850"/>
                    <a:pt x="2674" y="3627"/>
                  </a:cubicBezTo>
                  <a:close/>
                  <a:moveTo>
                    <a:pt x="451" y="4443"/>
                  </a:moveTo>
                  <a:cubicBezTo>
                    <a:pt x="174" y="4221"/>
                    <a:pt x="0" y="3877"/>
                    <a:pt x="0" y="3432"/>
                  </a:cubicBezTo>
                  <a:cubicBezTo>
                    <a:pt x="0" y="2922"/>
                    <a:pt x="225" y="2551"/>
                    <a:pt x="564" y="2319"/>
                  </a:cubicBezTo>
                  <a:cubicBezTo>
                    <a:pt x="885" y="2096"/>
                    <a:pt x="1320" y="2013"/>
                    <a:pt x="1762" y="2013"/>
                  </a:cubicBezTo>
                  <a:cubicBezTo>
                    <a:pt x="2092" y="2013"/>
                    <a:pt x="2396" y="2059"/>
                    <a:pt x="2674" y="2133"/>
                  </a:cubicBezTo>
                  <a:lnTo>
                    <a:pt x="2674" y="1753"/>
                  </a:lnTo>
                  <a:cubicBezTo>
                    <a:pt x="2674" y="1419"/>
                    <a:pt x="2596" y="1169"/>
                    <a:pt x="2431" y="1002"/>
                  </a:cubicBezTo>
                  <a:cubicBezTo>
                    <a:pt x="2266" y="844"/>
                    <a:pt x="2005" y="751"/>
                    <a:pt x="1641" y="751"/>
                  </a:cubicBezTo>
                  <a:cubicBezTo>
                    <a:pt x="1102" y="751"/>
                    <a:pt x="651" y="955"/>
                    <a:pt x="330" y="1206"/>
                  </a:cubicBezTo>
                  <a:lnTo>
                    <a:pt x="330" y="389"/>
                  </a:lnTo>
                  <a:cubicBezTo>
                    <a:pt x="659" y="176"/>
                    <a:pt x="1120" y="0"/>
                    <a:pt x="1754" y="0"/>
                  </a:cubicBezTo>
                  <a:cubicBezTo>
                    <a:pt x="2275" y="0"/>
                    <a:pt x="2726" y="120"/>
                    <a:pt x="3030" y="417"/>
                  </a:cubicBezTo>
                  <a:cubicBezTo>
                    <a:pt x="3281" y="658"/>
                    <a:pt x="3455" y="1048"/>
                    <a:pt x="3455" y="1614"/>
                  </a:cubicBezTo>
                  <a:lnTo>
                    <a:pt x="3455" y="3553"/>
                  </a:lnTo>
                  <a:cubicBezTo>
                    <a:pt x="3455" y="3831"/>
                    <a:pt x="3550" y="4035"/>
                    <a:pt x="3785" y="4035"/>
                  </a:cubicBezTo>
                  <a:cubicBezTo>
                    <a:pt x="3872" y="4035"/>
                    <a:pt x="3967" y="4007"/>
                    <a:pt x="4037" y="3970"/>
                  </a:cubicBezTo>
                  <a:lnTo>
                    <a:pt x="4037" y="4666"/>
                  </a:lnTo>
                  <a:cubicBezTo>
                    <a:pt x="3933" y="4712"/>
                    <a:pt x="3785" y="4750"/>
                    <a:pt x="3620" y="4750"/>
                  </a:cubicBezTo>
                  <a:cubicBezTo>
                    <a:pt x="3281" y="4750"/>
                    <a:pt x="2960" y="4592"/>
                    <a:pt x="2795" y="4267"/>
                  </a:cubicBezTo>
                  <a:lnTo>
                    <a:pt x="2778" y="4267"/>
                  </a:lnTo>
                  <a:cubicBezTo>
                    <a:pt x="2535" y="4508"/>
                    <a:pt x="2040" y="4768"/>
                    <a:pt x="1467" y="4768"/>
                  </a:cubicBezTo>
                  <a:cubicBezTo>
                    <a:pt x="1120" y="4768"/>
                    <a:pt x="737" y="4675"/>
                    <a:pt x="451" y="44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1668913" y="1600199"/>
              <a:ext cx="47625" cy="58738"/>
            </a:xfrm>
            <a:custGeom>
              <a:avLst/>
              <a:gdLst>
                <a:gd name="T0" fmla="*/ 0 w 3785"/>
                <a:gd name="T1" fmla="*/ 16164 h 4666"/>
                <a:gd name="T2" fmla="*/ 123649 w 3785"/>
                <a:gd name="T3" fmla="*/ 16164 h 4666"/>
                <a:gd name="T4" fmla="*/ 123649 w 3785"/>
                <a:gd name="T5" fmla="*/ 107279 h 4666"/>
                <a:gd name="T6" fmla="*/ 126493 w 3785"/>
                <a:gd name="T7" fmla="*/ 108714 h 4666"/>
                <a:gd name="T8" fmla="*/ 362869 w 3785"/>
                <a:gd name="T9" fmla="*/ 0 h 4666"/>
                <a:gd name="T10" fmla="*/ 542887 w 3785"/>
                <a:gd name="T11" fmla="*/ 79396 h 4666"/>
                <a:gd name="T12" fmla="*/ 599245 w 3785"/>
                <a:gd name="T13" fmla="*/ 292532 h 4666"/>
                <a:gd name="T14" fmla="*/ 599245 w 3785"/>
                <a:gd name="T15" fmla="*/ 739424 h 4666"/>
                <a:gd name="T16" fmla="*/ 475596 w 3785"/>
                <a:gd name="T17" fmla="*/ 739424 h 4666"/>
                <a:gd name="T18" fmla="*/ 475596 w 3785"/>
                <a:gd name="T19" fmla="*/ 317570 h 4666"/>
                <a:gd name="T20" fmla="*/ 443938 w 3785"/>
                <a:gd name="T21" fmla="*/ 170511 h 4666"/>
                <a:gd name="T22" fmla="*/ 335325 w 3785"/>
                <a:gd name="T23" fmla="*/ 123443 h 4666"/>
                <a:gd name="T24" fmla="*/ 123649 w 3785"/>
                <a:gd name="T25" fmla="*/ 244041 h 4666"/>
                <a:gd name="T26" fmla="*/ 123649 w 3785"/>
                <a:gd name="T27" fmla="*/ 739424 h 4666"/>
                <a:gd name="T28" fmla="*/ 0 w 3785"/>
                <a:gd name="T29" fmla="*/ 739424 h 4666"/>
                <a:gd name="T30" fmla="*/ 0 w 3785"/>
                <a:gd name="T31" fmla="*/ 16164 h 46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85" h="4666">
                  <a:moveTo>
                    <a:pt x="0" y="102"/>
                  </a:moveTo>
                  <a:lnTo>
                    <a:pt x="781" y="102"/>
                  </a:lnTo>
                  <a:lnTo>
                    <a:pt x="781" y="677"/>
                  </a:lnTo>
                  <a:lnTo>
                    <a:pt x="799" y="686"/>
                  </a:lnTo>
                  <a:cubicBezTo>
                    <a:pt x="1172" y="288"/>
                    <a:pt x="1693" y="0"/>
                    <a:pt x="2292" y="0"/>
                  </a:cubicBezTo>
                  <a:cubicBezTo>
                    <a:pt x="2761" y="0"/>
                    <a:pt x="3160" y="176"/>
                    <a:pt x="3429" y="501"/>
                  </a:cubicBezTo>
                  <a:cubicBezTo>
                    <a:pt x="3664" y="789"/>
                    <a:pt x="3785" y="1141"/>
                    <a:pt x="3785" y="1846"/>
                  </a:cubicBezTo>
                  <a:lnTo>
                    <a:pt x="3785" y="4666"/>
                  </a:lnTo>
                  <a:lnTo>
                    <a:pt x="3004" y="4666"/>
                  </a:lnTo>
                  <a:lnTo>
                    <a:pt x="3004" y="2004"/>
                  </a:lnTo>
                  <a:cubicBezTo>
                    <a:pt x="3004" y="1531"/>
                    <a:pt x="2943" y="1252"/>
                    <a:pt x="2804" y="1076"/>
                  </a:cubicBezTo>
                  <a:cubicBezTo>
                    <a:pt x="2630" y="853"/>
                    <a:pt x="2353" y="779"/>
                    <a:pt x="2118" y="779"/>
                  </a:cubicBezTo>
                  <a:cubicBezTo>
                    <a:pt x="1632" y="779"/>
                    <a:pt x="1085" y="1104"/>
                    <a:pt x="781" y="1540"/>
                  </a:cubicBezTo>
                  <a:lnTo>
                    <a:pt x="781" y="4666"/>
                  </a:lnTo>
                  <a:lnTo>
                    <a:pt x="0" y="466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1729238" y="1600199"/>
              <a:ext cx="46038" cy="60325"/>
            </a:xfrm>
            <a:custGeom>
              <a:avLst/>
              <a:gdLst>
                <a:gd name="T0" fmla="*/ 589568 w 3595"/>
                <a:gd name="T1" fmla="*/ 712817 h 4768"/>
                <a:gd name="T2" fmla="*/ 380303 w 3595"/>
                <a:gd name="T3" fmla="*/ 763235 h 4768"/>
                <a:gd name="T4" fmla="*/ 0 w 3595"/>
                <a:gd name="T5" fmla="*/ 386103 h 4768"/>
                <a:gd name="T6" fmla="*/ 388679 w 3595"/>
                <a:gd name="T7" fmla="*/ 0 h 4768"/>
                <a:gd name="T8" fmla="*/ 578094 w 3595"/>
                <a:gd name="T9" fmla="*/ 45940 h 4768"/>
                <a:gd name="T10" fmla="*/ 578094 w 3595"/>
                <a:gd name="T11" fmla="*/ 184087 h 4768"/>
                <a:gd name="T12" fmla="*/ 383095 w 3595"/>
                <a:gd name="T13" fmla="*/ 121814 h 4768"/>
                <a:gd name="T14" fmla="*/ 129560 w 3595"/>
                <a:gd name="T15" fmla="*/ 386103 h 4768"/>
                <a:gd name="T16" fmla="*/ 387360 w 3595"/>
                <a:gd name="T17" fmla="*/ 641573 h 4768"/>
                <a:gd name="T18" fmla="*/ 589568 w 3595"/>
                <a:gd name="T19" fmla="*/ 570190 h 4768"/>
                <a:gd name="T20" fmla="*/ 589568 w 3595"/>
                <a:gd name="T21" fmla="*/ 712817 h 4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95" h="4768">
                  <a:moveTo>
                    <a:pt x="3595" y="4453"/>
                  </a:moveTo>
                  <a:cubicBezTo>
                    <a:pt x="3230" y="4666"/>
                    <a:pt x="2753" y="4768"/>
                    <a:pt x="2319" y="4768"/>
                  </a:cubicBezTo>
                  <a:cubicBezTo>
                    <a:pt x="964" y="4768"/>
                    <a:pt x="0" y="3766"/>
                    <a:pt x="0" y="2412"/>
                  </a:cubicBezTo>
                  <a:cubicBezTo>
                    <a:pt x="0" y="1002"/>
                    <a:pt x="1042" y="0"/>
                    <a:pt x="2370" y="0"/>
                  </a:cubicBezTo>
                  <a:cubicBezTo>
                    <a:pt x="2813" y="0"/>
                    <a:pt x="3221" y="120"/>
                    <a:pt x="3525" y="287"/>
                  </a:cubicBezTo>
                  <a:lnTo>
                    <a:pt x="3525" y="1150"/>
                  </a:lnTo>
                  <a:cubicBezTo>
                    <a:pt x="3169" y="909"/>
                    <a:pt x="2753" y="761"/>
                    <a:pt x="2336" y="761"/>
                  </a:cubicBezTo>
                  <a:cubicBezTo>
                    <a:pt x="1407" y="761"/>
                    <a:pt x="790" y="1494"/>
                    <a:pt x="790" y="2412"/>
                  </a:cubicBezTo>
                  <a:cubicBezTo>
                    <a:pt x="790" y="3349"/>
                    <a:pt x="1442" y="4008"/>
                    <a:pt x="2362" y="4008"/>
                  </a:cubicBezTo>
                  <a:cubicBezTo>
                    <a:pt x="2848" y="4008"/>
                    <a:pt x="3274" y="3831"/>
                    <a:pt x="3595" y="3562"/>
                  </a:cubicBezTo>
                  <a:lnTo>
                    <a:pt x="3595" y="44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Freeform 31"/>
            <p:cNvSpPr>
              <a:spLocks noEditPoints="1"/>
            </p:cNvSpPr>
            <p:nvPr/>
          </p:nvSpPr>
          <p:spPr bwMode="auto">
            <a:xfrm>
              <a:off x="1784800" y="1600199"/>
              <a:ext cx="52388" cy="60325"/>
            </a:xfrm>
            <a:custGeom>
              <a:avLst/>
              <a:gdLst>
                <a:gd name="T0" fmla="*/ 132244 w 4072"/>
                <a:gd name="T1" fmla="*/ 314730 h 4769"/>
                <a:gd name="T2" fmla="*/ 549032 w 4072"/>
                <a:gd name="T3" fmla="*/ 314730 h 4769"/>
                <a:gd name="T4" fmla="*/ 349245 w 4072"/>
                <a:gd name="T5" fmla="*/ 120321 h 4769"/>
                <a:gd name="T6" fmla="*/ 132244 w 4072"/>
                <a:gd name="T7" fmla="*/ 314730 h 4769"/>
                <a:gd name="T8" fmla="*/ 129272 w 4072"/>
                <a:gd name="T9" fmla="*/ 420175 h 4769"/>
                <a:gd name="T10" fmla="*/ 390954 w 4072"/>
                <a:gd name="T11" fmla="*/ 642754 h 4769"/>
                <a:gd name="T12" fmla="*/ 635256 w 4072"/>
                <a:gd name="T13" fmla="*/ 552184 h 4769"/>
                <a:gd name="T14" fmla="*/ 635256 w 4072"/>
                <a:gd name="T15" fmla="*/ 694756 h 4769"/>
                <a:gd name="T16" fmla="*/ 382347 w 4072"/>
                <a:gd name="T17" fmla="*/ 763075 h 4769"/>
                <a:gd name="T18" fmla="*/ 0 w 4072"/>
                <a:gd name="T19" fmla="*/ 381455 h 4769"/>
                <a:gd name="T20" fmla="*/ 352230 w 4072"/>
                <a:gd name="T21" fmla="*/ 0 h 4769"/>
                <a:gd name="T22" fmla="*/ 673994 w 4072"/>
                <a:gd name="T23" fmla="*/ 353298 h 4769"/>
                <a:gd name="T24" fmla="*/ 669684 w 4072"/>
                <a:gd name="T25" fmla="*/ 420175 h 4769"/>
                <a:gd name="T26" fmla="*/ 129272 w 4072"/>
                <a:gd name="T27" fmla="*/ 420175 h 4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72" h="4769">
                  <a:moveTo>
                    <a:pt x="799" y="1967"/>
                  </a:moveTo>
                  <a:lnTo>
                    <a:pt x="3317" y="1967"/>
                  </a:lnTo>
                  <a:cubicBezTo>
                    <a:pt x="3247" y="1058"/>
                    <a:pt x="2622" y="752"/>
                    <a:pt x="2110" y="752"/>
                  </a:cubicBezTo>
                  <a:cubicBezTo>
                    <a:pt x="1546" y="752"/>
                    <a:pt x="938" y="1123"/>
                    <a:pt x="799" y="1967"/>
                  </a:cubicBezTo>
                  <a:close/>
                  <a:moveTo>
                    <a:pt x="781" y="2626"/>
                  </a:moveTo>
                  <a:cubicBezTo>
                    <a:pt x="895" y="3526"/>
                    <a:pt x="1520" y="4017"/>
                    <a:pt x="2362" y="4017"/>
                  </a:cubicBezTo>
                  <a:cubicBezTo>
                    <a:pt x="2952" y="4017"/>
                    <a:pt x="3447" y="3767"/>
                    <a:pt x="3838" y="3451"/>
                  </a:cubicBezTo>
                  <a:lnTo>
                    <a:pt x="3838" y="4342"/>
                  </a:lnTo>
                  <a:cubicBezTo>
                    <a:pt x="3456" y="4602"/>
                    <a:pt x="2865" y="4769"/>
                    <a:pt x="2310" y="4769"/>
                  </a:cubicBezTo>
                  <a:cubicBezTo>
                    <a:pt x="990" y="4769"/>
                    <a:pt x="0" y="3822"/>
                    <a:pt x="0" y="2384"/>
                  </a:cubicBezTo>
                  <a:cubicBezTo>
                    <a:pt x="0" y="946"/>
                    <a:pt x="981" y="0"/>
                    <a:pt x="2128" y="0"/>
                  </a:cubicBezTo>
                  <a:cubicBezTo>
                    <a:pt x="3169" y="0"/>
                    <a:pt x="4072" y="780"/>
                    <a:pt x="4072" y="2208"/>
                  </a:cubicBezTo>
                  <a:cubicBezTo>
                    <a:pt x="4072" y="2347"/>
                    <a:pt x="4064" y="2514"/>
                    <a:pt x="4046" y="2626"/>
                  </a:cubicBezTo>
                  <a:lnTo>
                    <a:pt x="781" y="2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878463" y="1573211"/>
              <a:ext cx="63500" cy="85725"/>
            </a:xfrm>
            <a:custGeom>
              <a:avLst/>
              <a:gdLst>
                <a:gd name="T0" fmla="*/ 0 w 5071"/>
                <a:gd name="T1" fmla="*/ 0 h 6717"/>
                <a:gd name="T2" fmla="*/ 129367 w 5071"/>
                <a:gd name="T3" fmla="*/ 0 h 6717"/>
                <a:gd name="T4" fmla="*/ 129367 w 5071"/>
                <a:gd name="T5" fmla="*/ 460952 h 6717"/>
                <a:gd name="T6" fmla="*/ 665792 w 5071"/>
                <a:gd name="T7" fmla="*/ 460952 h 6717"/>
                <a:gd name="T8" fmla="*/ 665792 w 5071"/>
                <a:gd name="T9" fmla="*/ 0 h 6717"/>
                <a:gd name="T10" fmla="*/ 795159 w 5071"/>
                <a:gd name="T11" fmla="*/ 0 h 6717"/>
                <a:gd name="T12" fmla="*/ 795159 w 5071"/>
                <a:gd name="T13" fmla="*/ 1094056 h 6717"/>
                <a:gd name="T14" fmla="*/ 665792 w 5071"/>
                <a:gd name="T15" fmla="*/ 1094056 h 6717"/>
                <a:gd name="T16" fmla="*/ 665792 w 5071"/>
                <a:gd name="T17" fmla="*/ 590758 h 6717"/>
                <a:gd name="T18" fmla="*/ 129367 w 5071"/>
                <a:gd name="T19" fmla="*/ 590758 h 6717"/>
                <a:gd name="T20" fmla="*/ 129367 w 5071"/>
                <a:gd name="T21" fmla="*/ 1094056 h 6717"/>
                <a:gd name="T22" fmla="*/ 0 w 5071"/>
                <a:gd name="T23" fmla="*/ 1094056 h 6717"/>
                <a:gd name="T24" fmla="*/ 0 w 5071"/>
                <a:gd name="T25" fmla="*/ 0 h 67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71" h="6717">
                  <a:moveTo>
                    <a:pt x="0" y="0"/>
                  </a:moveTo>
                  <a:lnTo>
                    <a:pt x="825" y="0"/>
                  </a:lnTo>
                  <a:lnTo>
                    <a:pt x="825" y="2830"/>
                  </a:lnTo>
                  <a:lnTo>
                    <a:pt x="4246" y="2830"/>
                  </a:lnTo>
                  <a:lnTo>
                    <a:pt x="4246" y="0"/>
                  </a:lnTo>
                  <a:lnTo>
                    <a:pt x="5071" y="0"/>
                  </a:lnTo>
                  <a:lnTo>
                    <a:pt x="5071" y="6717"/>
                  </a:lnTo>
                  <a:lnTo>
                    <a:pt x="4246" y="6717"/>
                  </a:lnTo>
                  <a:lnTo>
                    <a:pt x="4246" y="3627"/>
                  </a:lnTo>
                  <a:lnTo>
                    <a:pt x="825" y="3627"/>
                  </a:lnTo>
                  <a:lnTo>
                    <a:pt x="825" y="6717"/>
                  </a:lnTo>
                  <a:lnTo>
                    <a:pt x="0" y="6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959425" y="1601786"/>
              <a:ext cx="47625" cy="58738"/>
            </a:xfrm>
            <a:custGeom>
              <a:avLst/>
              <a:gdLst>
                <a:gd name="T0" fmla="*/ 0 w 3786"/>
                <a:gd name="T1" fmla="*/ 442448 h 4666"/>
                <a:gd name="T2" fmla="*/ 0 w 3786"/>
                <a:gd name="T3" fmla="*/ 0 h 4666"/>
                <a:gd name="T4" fmla="*/ 123578 w 3786"/>
                <a:gd name="T5" fmla="*/ 0 h 4666"/>
                <a:gd name="T6" fmla="*/ 123578 w 3786"/>
                <a:gd name="T7" fmla="*/ 417410 h 4666"/>
                <a:gd name="T8" fmla="*/ 156649 w 3786"/>
                <a:gd name="T9" fmla="*/ 567478 h 4666"/>
                <a:gd name="T10" fmla="*/ 263787 w 3786"/>
                <a:gd name="T11" fmla="*/ 617404 h 4666"/>
                <a:gd name="T12" fmla="*/ 475344 w 3786"/>
                <a:gd name="T13" fmla="*/ 493948 h 4666"/>
                <a:gd name="T14" fmla="*/ 475344 w 3786"/>
                <a:gd name="T15" fmla="*/ 0 h 4666"/>
                <a:gd name="T16" fmla="*/ 599086 w 3786"/>
                <a:gd name="T17" fmla="*/ 0 h 4666"/>
                <a:gd name="T18" fmla="*/ 599086 w 3786"/>
                <a:gd name="T19" fmla="*/ 723260 h 4666"/>
                <a:gd name="T20" fmla="*/ 475344 w 3786"/>
                <a:gd name="T21" fmla="*/ 723260 h 4666"/>
                <a:gd name="T22" fmla="*/ 475344 w 3786"/>
                <a:gd name="T23" fmla="*/ 632145 h 4666"/>
                <a:gd name="T24" fmla="*/ 472652 w 3786"/>
                <a:gd name="T25" fmla="*/ 630559 h 4666"/>
                <a:gd name="T26" fmla="*/ 239094 w 3786"/>
                <a:gd name="T27" fmla="*/ 739424 h 4666"/>
                <a:gd name="T28" fmla="*/ 54908 w 3786"/>
                <a:gd name="T29" fmla="*/ 658606 h 4666"/>
                <a:gd name="T30" fmla="*/ 0 w 3786"/>
                <a:gd name="T31" fmla="*/ 442448 h 4666"/>
                <a:gd name="T32" fmla="*/ 0 w 3786"/>
                <a:gd name="T33" fmla="*/ 442448 h 46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86" h="4666">
                  <a:moveTo>
                    <a:pt x="0" y="2792"/>
                  </a:moveTo>
                  <a:lnTo>
                    <a:pt x="0" y="0"/>
                  </a:lnTo>
                  <a:lnTo>
                    <a:pt x="781" y="0"/>
                  </a:lnTo>
                  <a:lnTo>
                    <a:pt x="781" y="2634"/>
                  </a:lnTo>
                  <a:cubicBezTo>
                    <a:pt x="781" y="3135"/>
                    <a:pt x="842" y="3395"/>
                    <a:pt x="990" y="3581"/>
                  </a:cubicBezTo>
                  <a:cubicBezTo>
                    <a:pt x="1164" y="3813"/>
                    <a:pt x="1416" y="3896"/>
                    <a:pt x="1667" y="3896"/>
                  </a:cubicBezTo>
                  <a:cubicBezTo>
                    <a:pt x="2197" y="3896"/>
                    <a:pt x="2700" y="3525"/>
                    <a:pt x="3004" y="3117"/>
                  </a:cubicBezTo>
                  <a:lnTo>
                    <a:pt x="3004" y="0"/>
                  </a:lnTo>
                  <a:lnTo>
                    <a:pt x="3786" y="0"/>
                  </a:lnTo>
                  <a:lnTo>
                    <a:pt x="3786" y="4564"/>
                  </a:lnTo>
                  <a:lnTo>
                    <a:pt x="3004" y="4564"/>
                  </a:lnTo>
                  <a:lnTo>
                    <a:pt x="3004" y="3989"/>
                  </a:lnTo>
                  <a:lnTo>
                    <a:pt x="2987" y="3979"/>
                  </a:lnTo>
                  <a:cubicBezTo>
                    <a:pt x="2613" y="4378"/>
                    <a:pt x="2101" y="4666"/>
                    <a:pt x="1511" y="4666"/>
                  </a:cubicBezTo>
                  <a:cubicBezTo>
                    <a:pt x="1077" y="4666"/>
                    <a:pt x="634" y="4508"/>
                    <a:pt x="347" y="4156"/>
                  </a:cubicBezTo>
                  <a:cubicBezTo>
                    <a:pt x="104" y="3850"/>
                    <a:pt x="0" y="3441"/>
                    <a:pt x="0" y="2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024513" y="1600199"/>
              <a:ext cx="85725" cy="58738"/>
            </a:xfrm>
            <a:custGeom>
              <a:avLst/>
              <a:gdLst>
                <a:gd name="T0" fmla="*/ 974155 w 6659"/>
                <a:gd name="T1" fmla="*/ 311574 h 4667"/>
                <a:gd name="T2" fmla="*/ 938186 w 6659"/>
                <a:gd name="T3" fmla="*/ 167593 h 4667"/>
                <a:gd name="T4" fmla="*/ 830138 w 6659"/>
                <a:gd name="T5" fmla="*/ 123555 h 4667"/>
                <a:gd name="T6" fmla="*/ 614352 w 6659"/>
                <a:gd name="T7" fmla="*/ 236651 h 4667"/>
                <a:gd name="T8" fmla="*/ 615845 w 6659"/>
                <a:gd name="T9" fmla="*/ 288140 h 4667"/>
                <a:gd name="T10" fmla="*/ 615845 w 6659"/>
                <a:gd name="T11" fmla="*/ 739266 h 4667"/>
                <a:gd name="T12" fmla="*/ 486414 w 6659"/>
                <a:gd name="T13" fmla="*/ 739266 h 4667"/>
                <a:gd name="T14" fmla="*/ 486414 w 6659"/>
                <a:gd name="T15" fmla="*/ 311574 h 4667"/>
                <a:gd name="T16" fmla="*/ 453265 w 6659"/>
                <a:gd name="T17" fmla="*/ 169015 h 4667"/>
                <a:gd name="T18" fmla="*/ 345372 w 6659"/>
                <a:gd name="T19" fmla="*/ 123555 h 4667"/>
                <a:gd name="T20" fmla="*/ 129431 w 6659"/>
                <a:gd name="T21" fmla="*/ 236651 h 4667"/>
                <a:gd name="T22" fmla="*/ 129431 w 6659"/>
                <a:gd name="T23" fmla="*/ 739266 h 4667"/>
                <a:gd name="T24" fmla="*/ 0 w 6659"/>
                <a:gd name="T25" fmla="*/ 739266 h 4667"/>
                <a:gd name="T26" fmla="*/ 0 w 6659"/>
                <a:gd name="T27" fmla="*/ 16160 h 4667"/>
                <a:gd name="T28" fmla="*/ 129431 w 6659"/>
                <a:gd name="T29" fmla="*/ 16160 h 4667"/>
                <a:gd name="T30" fmla="*/ 129431 w 6659"/>
                <a:gd name="T31" fmla="*/ 104387 h 4667"/>
                <a:gd name="T32" fmla="*/ 132417 w 6659"/>
                <a:gd name="T33" fmla="*/ 105809 h 4667"/>
                <a:gd name="T34" fmla="*/ 372728 w 6659"/>
                <a:gd name="T35" fmla="*/ 0 h 4667"/>
                <a:gd name="T36" fmla="*/ 589995 w 6659"/>
                <a:gd name="T37" fmla="*/ 124977 h 4667"/>
                <a:gd name="T38" fmla="*/ 858975 w 6659"/>
                <a:gd name="T39" fmla="*/ 0 h 4667"/>
                <a:gd name="T40" fmla="*/ 1044586 w 6659"/>
                <a:gd name="T41" fmla="*/ 76509 h 4667"/>
                <a:gd name="T42" fmla="*/ 1103585 w 6659"/>
                <a:gd name="T43" fmla="*/ 288140 h 4667"/>
                <a:gd name="T44" fmla="*/ 1103585 w 6659"/>
                <a:gd name="T45" fmla="*/ 739266 h 4667"/>
                <a:gd name="T46" fmla="*/ 974155 w 6659"/>
                <a:gd name="T47" fmla="*/ 739266 h 4667"/>
                <a:gd name="T48" fmla="*/ 974155 w 6659"/>
                <a:gd name="T49" fmla="*/ 311574 h 46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59" h="4667">
                  <a:moveTo>
                    <a:pt x="5878" y="1967"/>
                  </a:moveTo>
                  <a:cubicBezTo>
                    <a:pt x="5878" y="1531"/>
                    <a:pt x="5817" y="1253"/>
                    <a:pt x="5661" y="1058"/>
                  </a:cubicBezTo>
                  <a:cubicBezTo>
                    <a:pt x="5496" y="854"/>
                    <a:pt x="5235" y="780"/>
                    <a:pt x="5009" y="780"/>
                  </a:cubicBezTo>
                  <a:cubicBezTo>
                    <a:pt x="4515" y="780"/>
                    <a:pt x="4003" y="1123"/>
                    <a:pt x="3707" y="1494"/>
                  </a:cubicBezTo>
                  <a:cubicBezTo>
                    <a:pt x="3716" y="1596"/>
                    <a:pt x="3716" y="1707"/>
                    <a:pt x="3716" y="1819"/>
                  </a:cubicBezTo>
                  <a:lnTo>
                    <a:pt x="3716" y="4667"/>
                  </a:lnTo>
                  <a:lnTo>
                    <a:pt x="2935" y="4667"/>
                  </a:lnTo>
                  <a:lnTo>
                    <a:pt x="2935" y="1967"/>
                  </a:lnTo>
                  <a:cubicBezTo>
                    <a:pt x="2935" y="1475"/>
                    <a:pt x="2882" y="1253"/>
                    <a:pt x="2735" y="1067"/>
                  </a:cubicBezTo>
                  <a:cubicBezTo>
                    <a:pt x="2561" y="854"/>
                    <a:pt x="2327" y="780"/>
                    <a:pt x="2084" y="780"/>
                  </a:cubicBezTo>
                  <a:cubicBezTo>
                    <a:pt x="1580" y="780"/>
                    <a:pt x="1077" y="1113"/>
                    <a:pt x="781" y="1494"/>
                  </a:cubicBezTo>
                  <a:lnTo>
                    <a:pt x="781" y="4667"/>
                  </a:lnTo>
                  <a:lnTo>
                    <a:pt x="0" y="4667"/>
                  </a:lnTo>
                  <a:lnTo>
                    <a:pt x="0" y="102"/>
                  </a:lnTo>
                  <a:lnTo>
                    <a:pt x="781" y="102"/>
                  </a:lnTo>
                  <a:lnTo>
                    <a:pt x="781" y="659"/>
                  </a:lnTo>
                  <a:lnTo>
                    <a:pt x="799" y="668"/>
                  </a:lnTo>
                  <a:cubicBezTo>
                    <a:pt x="1155" y="288"/>
                    <a:pt x="1658" y="0"/>
                    <a:pt x="2249" y="0"/>
                  </a:cubicBezTo>
                  <a:cubicBezTo>
                    <a:pt x="2778" y="0"/>
                    <a:pt x="3299" y="241"/>
                    <a:pt x="3560" y="789"/>
                  </a:cubicBezTo>
                  <a:cubicBezTo>
                    <a:pt x="4072" y="269"/>
                    <a:pt x="4593" y="0"/>
                    <a:pt x="5183" y="0"/>
                  </a:cubicBezTo>
                  <a:cubicBezTo>
                    <a:pt x="5644" y="0"/>
                    <a:pt x="6043" y="167"/>
                    <a:pt x="6303" y="483"/>
                  </a:cubicBezTo>
                  <a:cubicBezTo>
                    <a:pt x="6564" y="789"/>
                    <a:pt x="6659" y="1197"/>
                    <a:pt x="6659" y="1819"/>
                  </a:cubicBezTo>
                  <a:lnTo>
                    <a:pt x="6659" y="4667"/>
                  </a:lnTo>
                  <a:lnTo>
                    <a:pt x="5878" y="4667"/>
                  </a:lnTo>
                  <a:lnTo>
                    <a:pt x="5878" y="19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Freeform 35"/>
            <p:cNvSpPr>
              <a:spLocks noEditPoints="1"/>
            </p:cNvSpPr>
            <p:nvPr/>
          </p:nvSpPr>
          <p:spPr bwMode="auto">
            <a:xfrm>
              <a:off x="2122938" y="1600199"/>
              <a:ext cx="52388" cy="60325"/>
            </a:xfrm>
            <a:custGeom>
              <a:avLst/>
              <a:gdLst>
                <a:gd name="T0" fmla="*/ 450301 w 4037"/>
                <a:gd name="T1" fmla="*/ 580590 h 4768"/>
                <a:gd name="T2" fmla="*/ 450301 w 4037"/>
                <a:gd name="T3" fmla="*/ 443885 h 4768"/>
                <a:gd name="T4" fmla="*/ 310033 w 4037"/>
                <a:gd name="T5" fmla="*/ 424679 h 4768"/>
                <a:gd name="T6" fmla="*/ 133040 w 4037"/>
                <a:gd name="T7" fmla="*/ 537535 h 4768"/>
                <a:gd name="T8" fmla="*/ 270453 w 4037"/>
                <a:gd name="T9" fmla="*/ 644458 h 4768"/>
                <a:gd name="T10" fmla="*/ 450301 w 4037"/>
                <a:gd name="T11" fmla="*/ 580590 h 4768"/>
                <a:gd name="T12" fmla="*/ 75954 w 4037"/>
                <a:gd name="T13" fmla="*/ 711210 h 4768"/>
                <a:gd name="T14" fmla="*/ 0 w 4037"/>
                <a:gd name="T15" fmla="*/ 549378 h 4768"/>
                <a:gd name="T16" fmla="*/ 94978 w 4037"/>
                <a:gd name="T17" fmla="*/ 371211 h 4768"/>
                <a:gd name="T18" fmla="*/ 296718 w 4037"/>
                <a:gd name="T19" fmla="*/ 322235 h 4768"/>
                <a:gd name="T20" fmla="*/ 450301 w 4037"/>
                <a:gd name="T21" fmla="*/ 341441 h 4768"/>
                <a:gd name="T22" fmla="*/ 450301 w 4037"/>
                <a:gd name="T23" fmla="*/ 280610 h 4768"/>
                <a:gd name="T24" fmla="*/ 409384 w 4037"/>
                <a:gd name="T25" fmla="*/ 160390 h 4768"/>
                <a:gd name="T26" fmla="*/ 276344 w 4037"/>
                <a:gd name="T27" fmla="*/ 120220 h 4768"/>
                <a:gd name="T28" fmla="*/ 55567 w 4037"/>
                <a:gd name="T29" fmla="*/ 193045 h 4768"/>
                <a:gd name="T30" fmla="*/ 55567 w 4037"/>
                <a:gd name="T31" fmla="*/ 62273 h 4768"/>
                <a:gd name="T32" fmla="*/ 295382 w 4037"/>
                <a:gd name="T33" fmla="*/ 0 h 4768"/>
                <a:gd name="T34" fmla="*/ 510254 w 4037"/>
                <a:gd name="T35" fmla="*/ 66752 h 4768"/>
                <a:gd name="T36" fmla="*/ 581822 w 4037"/>
                <a:gd name="T37" fmla="*/ 258355 h 4768"/>
                <a:gd name="T38" fmla="*/ 581822 w 4037"/>
                <a:gd name="T39" fmla="*/ 568748 h 4768"/>
                <a:gd name="T40" fmla="*/ 637402 w 4037"/>
                <a:gd name="T41" fmla="*/ 645900 h 4768"/>
                <a:gd name="T42" fmla="*/ 679837 w 4037"/>
                <a:gd name="T43" fmla="*/ 635500 h 4768"/>
                <a:gd name="T44" fmla="*/ 679837 w 4037"/>
                <a:gd name="T45" fmla="*/ 746901 h 4768"/>
                <a:gd name="T46" fmla="*/ 609619 w 4037"/>
                <a:gd name="T47" fmla="*/ 760351 h 4768"/>
                <a:gd name="T48" fmla="*/ 470687 w 4037"/>
                <a:gd name="T49" fmla="*/ 683034 h 4768"/>
                <a:gd name="T50" fmla="*/ 467820 w 4037"/>
                <a:gd name="T51" fmla="*/ 683034 h 4768"/>
                <a:gd name="T52" fmla="*/ 247042 w 4037"/>
                <a:gd name="T53" fmla="*/ 763235 h 4768"/>
                <a:gd name="T54" fmla="*/ 75954 w 4037"/>
                <a:gd name="T55" fmla="*/ 711210 h 4768"/>
                <a:gd name="T56" fmla="*/ 75954 w 4037"/>
                <a:gd name="T57" fmla="*/ 711210 h 4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037" h="4768">
                  <a:moveTo>
                    <a:pt x="2674" y="3627"/>
                  </a:moveTo>
                  <a:lnTo>
                    <a:pt x="2674" y="2773"/>
                  </a:lnTo>
                  <a:cubicBezTo>
                    <a:pt x="2439" y="2699"/>
                    <a:pt x="2110" y="2653"/>
                    <a:pt x="1841" y="2653"/>
                  </a:cubicBezTo>
                  <a:cubicBezTo>
                    <a:pt x="1311" y="2653"/>
                    <a:pt x="790" y="2820"/>
                    <a:pt x="790" y="3358"/>
                  </a:cubicBezTo>
                  <a:cubicBezTo>
                    <a:pt x="790" y="3803"/>
                    <a:pt x="1146" y="4026"/>
                    <a:pt x="1606" y="4026"/>
                  </a:cubicBezTo>
                  <a:cubicBezTo>
                    <a:pt x="2014" y="4026"/>
                    <a:pt x="2413" y="3850"/>
                    <a:pt x="2674" y="3627"/>
                  </a:cubicBezTo>
                  <a:close/>
                  <a:moveTo>
                    <a:pt x="451" y="4443"/>
                  </a:moveTo>
                  <a:cubicBezTo>
                    <a:pt x="174" y="4221"/>
                    <a:pt x="0" y="3877"/>
                    <a:pt x="0" y="3432"/>
                  </a:cubicBezTo>
                  <a:cubicBezTo>
                    <a:pt x="0" y="2922"/>
                    <a:pt x="225" y="2551"/>
                    <a:pt x="564" y="2319"/>
                  </a:cubicBezTo>
                  <a:cubicBezTo>
                    <a:pt x="885" y="2096"/>
                    <a:pt x="1320" y="2013"/>
                    <a:pt x="1762" y="2013"/>
                  </a:cubicBezTo>
                  <a:cubicBezTo>
                    <a:pt x="2092" y="2013"/>
                    <a:pt x="2396" y="2059"/>
                    <a:pt x="2674" y="2133"/>
                  </a:cubicBezTo>
                  <a:lnTo>
                    <a:pt x="2674" y="1753"/>
                  </a:lnTo>
                  <a:cubicBezTo>
                    <a:pt x="2674" y="1419"/>
                    <a:pt x="2596" y="1169"/>
                    <a:pt x="2431" y="1002"/>
                  </a:cubicBezTo>
                  <a:cubicBezTo>
                    <a:pt x="2266" y="844"/>
                    <a:pt x="2005" y="751"/>
                    <a:pt x="1641" y="751"/>
                  </a:cubicBezTo>
                  <a:cubicBezTo>
                    <a:pt x="1102" y="751"/>
                    <a:pt x="651" y="955"/>
                    <a:pt x="330" y="1206"/>
                  </a:cubicBezTo>
                  <a:lnTo>
                    <a:pt x="330" y="389"/>
                  </a:lnTo>
                  <a:cubicBezTo>
                    <a:pt x="659" y="176"/>
                    <a:pt x="1120" y="0"/>
                    <a:pt x="1754" y="0"/>
                  </a:cubicBezTo>
                  <a:cubicBezTo>
                    <a:pt x="2275" y="0"/>
                    <a:pt x="2726" y="120"/>
                    <a:pt x="3030" y="417"/>
                  </a:cubicBezTo>
                  <a:cubicBezTo>
                    <a:pt x="3281" y="658"/>
                    <a:pt x="3455" y="1048"/>
                    <a:pt x="3455" y="1614"/>
                  </a:cubicBezTo>
                  <a:lnTo>
                    <a:pt x="3455" y="3553"/>
                  </a:lnTo>
                  <a:cubicBezTo>
                    <a:pt x="3455" y="3831"/>
                    <a:pt x="3550" y="4035"/>
                    <a:pt x="3785" y="4035"/>
                  </a:cubicBezTo>
                  <a:cubicBezTo>
                    <a:pt x="3872" y="4035"/>
                    <a:pt x="3967" y="4007"/>
                    <a:pt x="4037" y="3970"/>
                  </a:cubicBezTo>
                  <a:lnTo>
                    <a:pt x="4037" y="4666"/>
                  </a:lnTo>
                  <a:cubicBezTo>
                    <a:pt x="3933" y="4712"/>
                    <a:pt x="3785" y="4750"/>
                    <a:pt x="3620" y="4750"/>
                  </a:cubicBezTo>
                  <a:cubicBezTo>
                    <a:pt x="3281" y="4750"/>
                    <a:pt x="2960" y="4592"/>
                    <a:pt x="2795" y="4267"/>
                  </a:cubicBezTo>
                  <a:lnTo>
                    <a:pt x="2778" y="4267"/>
                  </a:lnTo>
                  <a:cubicBezTo>
                    <a:pt x="2535" y="4508"/>
                    <a:pt x="2040" y="4768"/>
                    <a:pt x="1467" y="4768"/>
                  </a:cubicBezTo>
                  <a:cubicBezTo>
                    <a:pt x="1120" y="4768"/>
                    <a:pt x="737" y="4675"/>
                    <a:pt x="451" y="44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2184850" y="1600199"/>
              <a:ext cx="49213" cy="58738"/>
            </a:xfrm>
            <a:custGeom>
              <a:avLst/>
              <a:gdLst>
                <a:gd name="T0" fmla="*/ 0 w 3785"/>
                <a:gd name="T1" fmla="*/ 16164 h 4666"/>
                <a:gd name="T2" fmla="*/ 132036 w 3785"/>
                <a:gd name="T3" fmla="*/ 16164 h 4666"/>
                <a:gd name="T4" fmla="*/ 132036 w 3785"/>
                <a:gd name="T5" fmla="*/ 107279 h 4666"/>
                <a:gd name="T6" fmla="*/ 135079 w 3785"/>
                <a:gd name="T7" fmla="*/ 108714 h 4666"/>
                <a:gd name="T8" fmla="*/ 387476 w 3785"/>
                <a:gd name="T9" fmla="*/ 0 h 4666"/>
                <a:gd name="T10" fmla="*/ 579686 w 3785"/>
                <a:gd name="T11" fmla="*/ 79396 h 4666"/>
                <a:gd name="T12" fmla="*/ 639873 w 3785"/>
                <a:gd name="T13" fmla="*/ 292532 h 4666"/>
                <a:gd name="T14" fmla="*/ 639873 w 3785"/>
                <a:gd name="T15" fmla="*/ 739424 h 4666"/>
                <a:gd name="T16" fmla="*/ 507837 w 3785"/>
                <a:gd name="T17" fmla="*/ 739424 h 4666"/>
                <a:gd name="T18" fmla="*/ 507837 w 3785"/>
                <a:gd name="T19" fmla="*/ 317570 h 4666"/>
                <a:gd name="T20" fmla="*/ 474031 w 3785"/>
                <a:gd name="T21" fmla="*/ 170511 h 4666"/>
                <a:gd name="T22" fmla="*/ 358052 w 3785"/>
                <a:gd name="T23" fmla="*/ 123443 h 4666"/>
                <a:gd name="T24" fmla="*/ 132036 w 3785"/>
                <a:gd name="T25" fmla="*/ 244041 h 4666"/>
                <a:gd name="T26" fmla="*/ 132036 w 3785"/>
                <a:gd name="T27" fmla="*/ 739424 h 4666"/>
                <a:gd name="T28" fmla="*/ 0 w 3785"/>
                <a:gd name="T29" fmla="*/ 739424 h 4666"/>
                <a:gd name="T30" fmla="*/ 0 w 3785"/>
                <a:gd name="T31" fmla="*/ 16164 h 46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85" h="4666">
                  <a:moveTo>
                    <a:pt x="0" y="102"/>
                  </a:moveTo>
                  <a:lnTo>
                    <a:pt x="781" y="102"/>
                  </a:lnTo>
                  <a:lnTo>
                    <a:pt x="781" y="677"/>
                  </a:lnTo>
                  <a:lnTo>
                    <a:pt x="799" y="686"/>
                  </a:lnTo>
                  <a:cubicBezTo>
                    <a:pt x="1172" y="288"/>
                    <a:pt x="1693" y="0"/>
                    <a:pt x="2292" y="0"/>
                  </a:cubicBezTo>
                  <a:cubicBezTo>
                    <a:pt x="2761" y="0"/>
                    <a:pt x="3160" y="176"/>
                    <a:pt x="3429" y="501"/>
                  </a:cubicBezTo>
                  <a:cubicBezTo>
                    <a:pt x="3664" y="789"/>
                    <a:pt x="3785" y="1141"/>
                    <a:pt x="3785" y="1846"/>
                  </a:cubicBezTo>
                  <a:lnTo>
                    <a:pt x="3785" y="4666"/>
                  </a:lnTo>
                  <a:lnTo>
                    <a:pt x="3004" y="4666"/>
                  </a:lnTo>
                  <a:lnTo>
                    <a:pt x="3004" y="2004"/>
                  </a:lnTo>
                  <a:cubicBezTo>
                    <a:pt x="3004" y="1531"/>
                    <a:pt x="2943" y="1252"/>
                    <a:pt x="2804" y="1076"/>
                  </a:cubicBezTo>
                  <a:cubicBezTo>
                    <a:pt x="2630" y="853"/>
                    <a:pt x="2353" y="779"/>
                    <a:pt x="2118" y="779"/>
                  </a:cubicBezTo>
                  <a:cubicBezTo>
                    <a:pt x="1632" y="779"/>
                    <a:pt x="1085" y="1104"/>
                    <a:pt x="781" y="1540"/>
                  </a:cubicBezTo>
                  <a:lnTo>
                    <a:pt x="781" y="4666"/>
                  </a:lnTo>
                  <a:lnTo>
                    <a:pt x="0" y="466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278513" y="1573211"/>
              <a:ext cx="63500" cy="85725"/>
            </a:xfrm>
            <a:custGeom>
              <a:avLst/>
              <a:gdLst>
                <a:gd name="T0" fmla="*/ 0 w 5071"/>
                <a:gd name="T1" fmla="*/ 0 h 6717"/>
                <a:gd name="T2" fmla="*/ 129367 w 5071"/>
                <a:gd name="T3" fmla="*/ 0 h 6717"/>
                <a:gd name="T4" fmla="*/ 129367 w 5071"/>
                <a:gd name="T5" fmla="*/ 460952 h 6717"/>
                <a:gd name="T6" fmla="*/ 665792 w 5071"/>
                <a:gd name="T7" fmla="*/ 460952 h 6717"/>
                <a:gd name="T8" fmla="*/ 665792 w 5071"/>
                <a:gd name="T9" fmla="*/ 0 h 6717"/>
                <a:gd name="T10" fmla="*/ 795159 w 5071"/>
                <a:gd name="T11" fmla="*/ 0 h 6717"/>
                <a:gd name="T12" fmla="*/ 795159 w 5071"/>
                <a:gd name="T13" fmla="*/ 1094056 h 6717"/>
                <a:gd name="T14" fmla="*/ 665792 w 5071"/>
                <a:gd name="T15" fmla="*/ 1094056 h 6717"/>
                <a:gd name="T16" fmla="*/ 665792 w 5071"/>
                <a:gd name="T17" fmla="*/ 590758 h 6717"/>
                <a:gd name="T18" fmla="*/ 129367 w 5071"/>
                <a:gd name="T19" fmla="*/ 590758 h 6717"/>
                <a:gd name="T20" fmla="*/ 129367 w 5071"/>
                <a:gd name="T21" fmla="*/ 1094056 h 6717"/>
                <a:gd name="T22" fmla="*/ 0 w 5071"/>
                <a:gd name="T23" fmla="*/ 1094056 h 6717"/>
                <a:gd name="T24" fmla="*/ 0 w 5071"/>
                <a:gd name="T25" fmla="*/ 0 h 67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71" h="6717">
                  <a:moveTo>
                    <a:pt x="0" y="0"/>
                  </a:moveTo>
                  <a:lnTo>
                    <a:pt x="825" y="0"/>
                  </a:lnTo>
                  <a:lnTo>
                    <a:pt x="825" y="2830"/>
                  </a:lnTo>
                  <a:lnTo>
                    <a:pt x="4246" y="2830"/>
                  </a:lnTo>
                  <a:lnTo>
                    <a:pt x="4246" y="0"/>
                  </a:lnTo>
                  <a:lnTo>
                    <a:pt x="5071" y="0"/>
                  </a:lnTo>
                  <a:lnTo>
                    <a:pt x="5071" y="6717"/>
                  </a:lnTo>
                  <a:lnTo>
                    <a:pt x="4246" y="6717"/>
                  </a:lnTo>
                  <a:lnTo>
                    <a:pt x="4246" y="3627"/>
                  </a:lnTo>
                  <a:lnTo>
                    <a:pt x="825" y="3627"/>
                  </a:lnTo>
                  <a:lnTo>
                    <a:pt x="825" y="6717"/>
                  </a:lnTo>
                  <a:lnTo>
                    <a:pt x="0" y="6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" name="Freeform 38"/>
            <p:cNvSpPr>
              <a:spLocks noEditPoints="1"/>
            </p:cNvSpPr>
            <p:nvPr/>
          </p:nvSpPr>
          <p:spPr bwMode="auto">
            <a:xfrm>
              <a:off x="2356300" y="1600199"/>
              <a:ext cx="50800" cy="60325"/>
            </a:xfrm>
            <a:custGeom>
              <a:avLst/>
              <a:gdLst>
                <a:gd name="T0" fmla="*/ 124355 w 4072"/>
                <a:gd name="T1" fmla="*/ 314730 h 4769"/>
                <a:gd name="T2" fmla="*/ 516246 w 4072"/>
                <a:gd name="T3" fmla="*/ 314730 h 4769"/>
                <a:gd name="T4" fmla="*/ 328391 w 4072"/>
                <a:gd name="T5" fmla="*/ 120321 h 4769"/>
                <a:gd name="T6" fmla="*/ 124355 w 4072"/>
                <a:gd name="T7" fmla="*/ 314730 h 4769"/>
                <a:gd name="T8" fmla="*/ 121548 w 4072"/>
                <a:gd name="T9" fmla="*/ 420175 h 4769"/>
                <a:gd name="T10" fmla="*/ 367614 w 4072"/>
                <a:gd name="T11" fmla="*/ 642754 h 4769"/>
                <a:gd name="T12" fmla="*/ 597337 w 4072"/>
                <a:gd name="T13" fmla="*/ 552184 h 4769"/>
                <a:gd name="T14" fmla="*/ 597337 w 4072"/>
                <a:gd name="T15" fmla="*/ 694756 h 4769"/>
                <a:gd name="T16" fmla="*/ 359517 w 4072"/>
                <a:gd name="T17" fmla="*/ 763075 h 4769"/>
                <a:gd name="T18" fmla="*/ 0 w 4072"/>
                <a:gd name="T19" fmla="*/ 381455 h 4769"/>
                <a:gd name="T20" fmla="*/ 331198 w 4072"/>
                <a:gd name="T21" fmla="*/ 0 h 4769"/>
                <a:gd name="T22" fmla="*/ 633752 w 4072"/>
                <a:gd name="T23" fmla="*/ 353298 h 4769"/>
                <a:gd name="T24" fmla="*/ 629710 w 4072"/>
                <a:gd name="T25" fmla="*/ 420175 h 4769"/>
                <a:gd name="T26" fmla="*/ 121548 w 4072"/>
                <a:gd name="T27" fmla="*/ 420175 h 4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72" h="4769">
                  <a:moveTo>
                    <a:pt x="799" y="1967"/>
                  </a:moveTo>
                  <a:lnTo>
                    <a:pt x="3317" y="1967"/>
                  </a:lnTo>
                  <a:cubicBezTo>
                    <a:pt x="3247" y="1058"/>
                    <a:pt x="2622" y="752"/>
                    <a:pt x="2110" y="752"/>
                  </a:cubicBezTo>
                  <a:cubicBezTo>
                    <a:pt x="1546" y="752"/>
                    <a:pt x="938" y="1123"/>
                    <a:pt x="799" y="1967"/>
                  </a:cubicBezTo>
                  <a:close/>
                  <a:moveTo>
                    <a:pt x="781" y="2626"/>
                  </a:moveTo>
                  <a:cubicBezTo>
                    <a:pt x="895" y="3526"/>
                    <a:pt x="1520" y="4017"/>
                    <a:pt x="2362" y="4017"/>
                  </a:cubicBezTo>
                  <a:cubicBezTo>
                    <a:pt x="2952" y="4017"/>
                    <a:pt x="3447" y="3767"/>
                    <a:pt x="3838" y="3451"/>
                  </a:cubicBezTo>
                  <a:lnTo>
                    <a:pt x="3838" y="4342"/>
                  </a:lnTo>
                  <a:cubicBezTo>
                    <a:pt x="3456" y="4602"/>
                    <a:pt x="2865" y="4769"/>
                    <a:pt x="2310" y="4769"/>
                  </a:cubicBezTo>
                  <a:cubicBezTo>
                    <a:pt x="990" y="4769"/>
                    <a:pt x="0" y="3822"/>
                    <a:pt x="0" y="2384"/>
                  </a:cubicBezTo>
                  <a:cubicBezTo>
                    <a:pt x="0" y="946"/>
                    <a:pt x="981" y="0"/>
                    <a:pt x="2128" y="0"/>
                  </a:cubicBezTo>
                  <a:cubicBezTo>
                    <a:pt x="3169" y="0"/>
                    <a:pt x="4072" y="780"/>
                    <a:pt x="4072" y="2208"/>
                  </a:cubicBezTo>
                  <a:cubicBezTo>
                    <a:pt x="4072" y="2347"/>
                    <a:pt x="4064" y="2514"/>
                    <a:pt x="4046" y="2626"/>
                  </a:cubicBezTo>
                  <a:lnTo>
                    <a:pt x="781" y="2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" name="Freeform 39"/>
            <p:cNvSpPr>
              <a:spLocks noEditPoints="1"/>
            </p:cNvSpPr>
            <p:nvPr/>
          </p:nvSpPr>
          <p:spPr bwMode="auto">
            <a:xfrm>
              <a:off x="2418213" y="1600199"/>
              <a:ext cx="50800" cy="60325"/>
            </a:xfrm>
            <a:custGeom>
              <a:avLst/>
              <a:gdLst>
                <a:gd name="T0" fmla="*/ 423426 w 4037"/>
                <a:gd name="T1" fmla="*/ 580590 h 4768"/>
                <a:gd name="T2" fmla="*/ 423426 w 4037"/>
                <a:gd name="T3" fmla="*/ 443885 h 4768"/>
                <a:gd name="T4" fmla="*/ 291512 w 4037"/>
                <a:gd name="T5" fmla="*/ 424679 h 4768"/>
                <a:gd name="T6" fmla="*/ 125094 w 4037"/>
                <a:gd name="T7" fmla="*/ 537535 h 4768"/>
                <a:gd name="T8" fmla="*/ 254302 w 4037"/>
                <a:gd name="T9" fmla="*/ 644458 h 4768"/>
                <a:gd name="T10" fmla="*/ 423426 w 4037"/>
                <a:gd name="T11" fmla="*/ 580590 h 4768"/>
                <a:gd name="T12" fmla="*/ 71412 w 4037"/>
                <a:gd name="T13" fmla="*/ 711210 h 4768"/>
                <a:gd name="T14" fmla="*/ 0 w 4037"/>
                <a:gd name="T15" fmla="*/ 549378 h 4768"/>
                <a:gd name="T16" fmla="*/ 89306 w 4037"/>
                <a:gd name="T17" fmla="*/ 371211 h 4768"/>
                <a:gd name="T18" fmla="*/ 279004 w 4037"/>
                <a:gd name="T19" fmla="*/ 322235 h 4768"/>
                <a:gd name="T20" fmla="*/ 423426 w 4037"/>
                <a:gd name="T21" fmla="*/ 341441 h 4768"/>
                <a:gd name="T22" fmla="*/ 423426 w 4037"/>
                <a:gd name="T23" fmla="*/ 280610 h 4768"/>
                <a:gd name="T24" fmla="*/ 384945 w 4037"/>
                <a:gd name="T25" fmla="*/ 160390 h 4768"/>
                <a:gd name="T26" fmla="*/ 259851 w 4037"/>
                <a:gd name="T27" fmla="*/ 120220 h 4768"/>
                <a:gd name="T28" fmla="*/ 52260 w 4037"/>
                <a:gd name="T29" fmla="*/ 193045 h 4768"/>
                <a:gd name="T30" fmla="*/ 52260 w 4037"/>
                <a:gd name="T31" fmla="*/ 62273 h 4768"/>
                <a:gd name="T32" fmla="*/ 277745 w 4037"/>
                <a:gd name="T33" fmla="*/ 0 h 4768"/>
                <a:gd name="T34" fmla="*/ 479788 w 4037"/>
                <a:gd name="T35" fmla="*/ 66752 h 4768"/>
                <a:gd name="T36" fmla="*/ 547085 w 4037"/>
                <a:gd name="T37" fmla="*/ 258355 h 4768"/>
                <a:gd name="T38" fmla="*/ 547085 w 4037"/>
                <a:gd name="T39" fmla="*/ 568748 h 4768"/>
                <a:gd name="T40" fmla="*/ 599344 w 4037"/>
                <a:gd name="T41" fmla="*/ 645900 h 4768"/>
                <a:gd name="T42" fmla="*/ 639247 w 4037"/>
                <a:gd name="T43" fmla="*/ 635500 h 4768"/>
                <a:gd name="T44" fmla="*/ 639247 w 4037"/>
                <a:gd name="T45" fmla="*/ 746901 h 4768"/>
                <a:gd name="T46" fmla="*/ 573221 w 4037"/>
                <a:gd name="T47" fmla="*/ 760351 h 4768"/>
                <a:gd name="T48" fmla="*/ 442741 w 4037"/>
                <a:gd name="T49" fmla="*/ 683034 h 4768"/>
                <a:gd name="T50" fmla="*/ 439885 w 4037"/>
                <a:gd name="T51" fmla="*/ 683034 h 4768"/>
                <a:gd name="T52" fmla="*/ 232293 w 4037"/>
                <a:gd name="T53" fmla="*/ 763235 h 4768"/>
                <a:gd name="T54" fmla="*/ 71412 w 4037"/>
                <a:gd name="T55" fmla="*/ 711210 h 4768"/>
                <a:gd name="T56" fmla="*/ 71412 w 4037"/>
                <a:gd name="T57" fmla="*/ 711210 h 4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037" h="4768">
                  <a:moveTo>
                    <a:pt x="2674" y="3627"/>
                  </a:moveTo>
                  <a:lnTo>
                    <a:pt x="2674" y="2773"/>
                  </a:lnTo>
                  <a:cubicBezTo>
                    <a:pt x="2439" y="2699"/>
                    <a:pt x="2110" y="2653"/>
                    <a:pt x="1841" y="2653"/>
                  </a:cubicBezTo>
                  <a:cubicBezTo>
                    <a:pt x="1311" y="2653"/>
                    <a:pt x="790" y="2820"/>
                    <a:pt x="790" y="3358"/>
                  </a:cubicBezTo>
                  <a:cubicBezTo>
                    <a:pt x="790" y="3803"/>
                    <a:pt x="1146" y="4026"/>
                    <a:pt x="1606" y="4026"/>
                  </a:cubicBezTo>
                  <a:cubicBezTo>
                    <a:pt x="2014" y="4026"/>
                    <a:pt x="2413" y="3850"/>
                    <a:pt x="2674" y="3627"/>
                  </a:cubicBezTo>
                  <a:close/>
                  <a:moveTo>
                    <a:pt x="451" y="4443"/>
                  </a:moveTo>
                  <a:cubicBezTo>
                    <a:pt x="174" y="4221"/>
                    <a:pt x="0" y="3877"/>
                    <a:pt x="0" y="3432"/>
                  </a:cubicBezTo>
                  <a:cubicBezTo>
                    <a:pt x="0" y="2922"/>
                    <a:pt x="225" y="2551"/>
                    <a:pt x="564" y="2319"/>
                  </a:cubicBezTo>
                  <a:cubicBezTo>
                    <a:pt x="885" y="2096"/>
                    <a:pt x="1320" y="2013"/>
                    <a:pt x="1762" y="2013"/>
                  </a:cubicBezTo>
                  <a:cubicBezTo>
                    <a:pt x="2092" y="2013"/>
                    <a:pt x="2396" y="2059"/>
                    <a:pt x="2674" y="2133"/>
                  </a:cubicBezTo>
                  <a:lnTo>
                    <a:pt x="2674" y="1753"/>
                  </a:lnTo>
                  <a:cubicBezTo>
                    <a:pt x="2674" y="1419"/>
                    <a:pt x="2596" y="1169"/>
                    <a:pt x="2431" y="1002"/>
                  </a:cubicBezTo>
                  <a:cubicBezTo>
                    <a:pt x="2266" y="844"/>
                    <a:pt x="2005" y="751"/>
                    <a:pt x="1641" y="751"/>
                  </a:cubicBezTo>
                  <a:cubicBezTo>
                    <a:pt x="1102" y="751"/>
                    <a:pt x="651" y="955"/>
                    <a:pt x="330" y="1206"/>
                  </a:cubicBezTo>
                  <a:lnTo>
                    <a:pt x="330" y="389"/>
                  </a:lnTo>
                  <a:cubicBezTo>
                    <a:pt x="659" y="176"/>
                    <a:pt x="1120" y="0"/>
                    <a:pt x="1754" y="0"/>
                  </a:cubicBezTo>
                  <a:cubicBezTo>
                    <a:pt x="2275" y="0"/>
                    <a:pt x="2726" y="120"/>
                    <a:pt x="3030" y="417"/>
                  </a:cubicBezTo>
                  <a:cubicBezTo>
                    <a:pt x="3281" y="658"/>
                    <a:pt x="3455" y="1048"/>
                    <a:pt x="3455" y="1614"/>
                  </a:cubicBezTo>
                  <a:lnTo>
                    <a:pt x="3455" y="3553"/>
                  </a:lnTo>
                  <a:cubicBezTo>
                    <a:pt x="3455" y="3831"/>
                    <a:pt x="3550" y="4035"/>
                    <a:pt x="3785" y="4035"/>
                  </a:cubicBezTo>
                  <a:cubicBezTo>
                    <a:pt x="3872" y="4035"/>
                    <a:pt x="3967" y="4007"/>
                    <a:pt x="4037" y="3970"/>
                  </a:cubicBezTo>
                  <a:lnTo>
                    <a:pt x="4037" y="4666"/>
                  </a:lnTo>
                  <a:cubicBezTo>
                    <a:pt x="3933" y="4712"/>
                    <a:pt x="3785" y="4750"/>
                    <a:pt x="3620" y="4750"/>
                  </a:cubicBezTo>
                  <a:cubicBezTo>
                    <a:pt x="3281" y="4750"/>
                    <a:pt x="2960" y="4592"/>
                    <a:pt x="2796" y="4267"/>
                  </a:cubicBezTo>
                  <a:lnTo>
                    <a:pt x="2778" y="4267"/>
                  </a:lnTo>
                  <a:cubicBezTo>
                    <a:pt x="2535" y="4508"/>
                    <a:pt x="2040" y="4768"/>
                    <a:pt x="1467" y="4768"/>
                  </a:cubicBezTo>
                  <a:cubicBezTo>
                    <a:pt x="1120" y="4768"/>
                    <a:pt x="737" y="4675"/>
                    <a:pt x="451" y="44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480125" y="1568449"/>
              <a:ext cx="11113" cy="90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>
                <a:cs typeface="Arial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2502350" y="1584324"/>
              <a:ext cx="36513" cy="76200"/>
            </a:xfrm>
            <a:custGeom>
              <a:avLst/>
              <a:gdLst>
                <a:gd name="T0" fmla="*/ 129125 w 2856"/>
                <a:gd name="T1" fmla="*/ 692112 h 6048"/>
                <a:gd name="T2" fmla="*/ 129125 w 2856"/>
                <a:gd name="T3" fmla="*/ 338591 h 6048"/>
                <a:gd name="T4" fmla="*/ 0 w 2856"/>
                <a:gd name="T5" fmla="*/ 338591 h 6048"/>
                <a:gd name="T6" fmla="*/ 0 w 2856"/>
                <a:gd name="T7" fmla="*/ 219377 h 6048"/>
                <a:gd name="T8" fmla="*/ 129125 w 2856"/>
                <a:gd name="T9" fmla="*/ 219377 h 6048"/>
                <a:gd name="T10" fmla="*/ 129125 w 2856"/>
                <a:gd name="T11" fmla="*/ 22061 h 6048"/>
                <a:gd name="T12" fmla="*/ 256933 w 2856"/>
                <a:gd name="T13" fmla="*/ 0 h 6048"/>
                <a:gd name="T14" fmla="*/ 256933 w 2856"/>
                <a:gd name="T15" fmla="*/ 219377 h 6048"/>
                <a:gd name="T16" fmla="*/ 466806 w 2856"/>
                <a:gd name="T17" fmla="*/ 219377 h 6048"/>
                <a:gd name="T18" fmla="*/ 466806 w 2856"/>
                <a:gd name="T19" fmla="*/ 338591 h 6048"/>
                <a:gd name="T20" fmla="*/ 256933 w 2856"/>
                <a:gd name="T21" fmla="*/ 338591 h 6048"/>
                <a:gd name="T22" fmla="*/ 256933 w 2856"/>
                <a:gd name="T23" fmla="*/ 667027 h 6048"/>
                <a:gd name="T24" fmla="*/ 361870 w 2856"/>
                <a:gd name="T25" fmla="*/ 839422 h 6048"/>
                <a:gd name="T26" fmla="*/ 466806 w 2856"/>
                <a:gd name="T27" fmla="*/ 808466 h 6048"/>
                <a:gd name="T28" fmla="*/ 466806 w 2856"/>
                <a:gd name="T29" fmla="*/ 933551 h 6048"/>
                <a:gd name="T30" fmla="*/ 340622 w 2856"/>
                <a:gd name="T31" fmla="*/ 960060 h 6048"/>
                <a:gd name="T32" fmla="*/ 181593 w 2856"/>
                <a:gd name="T33" fmla="*/ 892440 h 6048"/>
                <a:gd name="T34" fmla="*/ 129125 w 2856"/>
                <a:gd name="T35" fmla="*/ 692112 h 6048"/>
                <a:gd name="T36" fmla="*/ 129125 w 2856"/>
                <a:gd name="T37" fmla="*/ 692112 h 60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6" h="6048">
                  <a:moveTo>
                    <a:pt x="790" y="4360"/>
                  </a:moveTo>
                  <a:lnTo>
                    <a:pt x="790" y="2133"/>
                  </a:lnTo>
                  <a:lnTo>
                    <a:pt x="0" y="2133"/>
                  </a:lnTo>
                  <a:lnTo>
                    <a:pt x="0" y="1382"/>
                  </a:lnTo>
                  <a:lnTo>
                    <a:pt x="790" y="1382"/>
                  </a:lnTo>
                  <a:lnTo>
                    <a:pt x="790" y="139"/>
                  </a:lnTo>
                  <a:lnTo>
                    <a:pt x="1572" y="0"/>
                  </a:lnTo>
                  <a:lnTo>
                    <a:pt x="1572" y="1382"/>
                  </a:lnTo>
                  <a:lnTo>
                    <a:pt x="2856" y="1382"/>
                  </a:lnTo>
                  <a:lnTo>
                    <a:pt x="2856" y="2133"/>
                  </a:lnTo>
                  <a:lnTo>
                    <a:pt x="1572" y="2133"/>
                  </a:lnTo>
                  <a:lnTo>
                    <a:pt x="1572" y="4202"/>
                  </a:lnTo>
                  <a:cubicBezTo>
                    <a:pt x="1572" y="4768"/>
                    <a:pt x="1650" y="5288"/>
                    <a:pt x="2214" y="5288"/>
                  </a:cubicBezTo>
                  <a:cubicBezTo>
                    <a:pt x="2440" y="5288"/>
                    <a:pt x="2692" y="5204"/>
                    <a:pt x="2856" y="5093"/>
                  </a:cubicBezTo>
                  <a:lnTo>
                    <a:pt x="2856" y="5881"/>
                  </a:lnTo>
                  <a:cubicBezTo>
                    <a:pt x="2683" y="5974"/>
                    <a:pt x="2379" y="6048"/>
                    <a:pt x="2084" y="6048"/>
                  </a:cubicBezTo>
                  <a:cubicBezTo>
                    <a:pt x="1771" y="6048"/>
                    <a:pt x="1389" y="5965"/>
                    <a:pt x="1111" y="5622"/>
                  </a:cubicBezTo>
                  <a:cubicBezTo>
                    <a:pt x="903" y="5371"/>
                    <a:pt x="790" y="5000"/>
                    <a:pt x="790" y="43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2551563" y="1568449"/>
              <a:ext cx="47625" cy="90488"/>
            </a:xfrm>
            <a:custGeom>
              <a:avLst/>
              <a:gdLst>
                <a:gd name="T0" fmla="*/ 0 w 3785"/>
                <a:gd name="T1" fmla="*/ 0 h 7088"/>
                <a:gd name="T2" fmla="*/ 123649 w 3785"/>
                <a:gd name="T3" fmla="*/ 0 h 7088"/>
                <a:gd name="T4" fmla="*/ 123649 w 3785"/>
                <a:gd name="T5" fmla="*/ 505076 h 7088"/>
                <a:gd name="T6" fmla="*/ 126493 w 3785"/>
                <a:gd name="T7" fmla="*/ 506544 h 7088"/>
                <a:gd name="T8" fmla="*/ 362869 w 3785"/>
                <a:gd name="T9" fmla="*/ 394570 h 7088"/>
                <a:gd name="T10" fmla="*/ 542887 w 3785"/>
                <a:gd name="T11" fmla="*/ 476224 h 7088"/>
                <a:gd name="T12" fmla="*/ 599245 w 3785"/>
                <a:gd name="T13" fmla="*/ 695601 h 7088"/>
                <a:gd name="T14" fmla="*/ 599245 w 3785"/>
                <a:gd name="T15" fmla="*/ 1155203 h 7088"/>
                <a:gd name="T16" fmla="*/ 475596 w 3785"/>
                <a:gd name="T17" fmla="*/ 1155203 h 7088"/>
                <a:gd name="T18" fmla="*/ 475596 w 3785"/>
                <a:gd name="T19" fmla="*/ 721185 h 7088"/>
                <a:gd name="T20" fmla="*/ 442504 w 3785"/>
                <a:gd name="T21" fmla="*/ 570108 h 7088"/>
                <a:gd name="T22" fmla="*/ 339603 w 3785"/>
                <a:gd name="T23" fmla="*/ 521698 h 7088"/>
                <a:gd name="T24" fmla="*/ 123649 w 3785"/>
                <a:gd name="T25" fmla="*/ 645570 h 7088"/>
                <a:gd name="T26" fmla="*/ 123649 w 3785"/>
                <a:gd name="T27" fmla="*/ 1155203 h 7088"/>
                <a:gd name="T28" fmla="*/ 0 w 3785"/>
                <a:gd name="T29" fmla="*/ 1155203 h 7088"/>
                <a:gd name="T30" fmla="*/ 0 w 3785"/>
                <a:gd name="T31" fmla="*/ 0 h 70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85" h="7088">
                  <a:moveTo>
                    <a:pt x="0" y="0"/>
                  </a:moveTo>
                  <a:lnTo>
                    <a:pt x="781" y="0"/>
                  </a:lnTo>
                  <a:lnTo>
                    <a:pt x="781" y="3099"/>
                  </a:lnTo>
                  <a:lnTo>
                    <a:pt x="799" y="3108"/>
                  </a:lnTo>
                  <a:cubicBezTo>
                    <a:pt x="1172" y="2709"/>
                    <a:pt x="1693" y="2421"/>
                    <a:pt x="2292" y="2421"/>
                  </a:cubicBezTo>
                  <a:cubicBezTo>
                    <a:pt x="2761" y="2421"/>
                    <a:pt x="3160" y="2598"/>
                    <a:pt x="3429" y="2922"/>
                  </a:cubicBezTo>
                  <a:cubicBezTo>
                    <a:pt x="3664" y="3210"/>
                    <a:pt x="3785" y="3563"/>
                    <a:pt x="3785" y="4268"/>
                  </a:cubicBezTo>
                  <a:lnTo>
                    <a:pt x="3785" y="7088"/>
                  </a:lnTo>
                  <a:lnTo>
                    <a:pt x="3004" y="7088"/>
                  </a:lnTo>
                  <a:lnTo>
                    <a:pt x="3004" y="4425"/>
                  </a:lnTo>
                  <a:cubicBezTo>
                    <a:pt x="3004" y="3915"/>
                    <a:pt x="2943" y="3674"/>
                    <a:pt x="2795" y="3498"/>
                  </a:cubicBezTo>
                  <a:cubicBezTo>
                    <a:pt x="2630" y="3293"/>
                    <a:pt x="2414" y="3201"/>
                    <a:pt x="2145" y="3201"/>
                  </a:cubicBezTo>
                  <a:cubicBezTo>
                    <a:pt x="1632" y="3201"/>
                    <a:pt x="1103" y="3535"/>
                    <a:pt x="781" y="3961"/>
                  </a:cubicBezTo>
                  <a:lnTo>
                    <a:pt x="781" y="7088"/>
                  </a:lnTo>
                  <a:lnTo>
                    <a:pt x="0" y="7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24340826" y="7335586"/>
            <a:ext cx="26865580" cy="25625027"/>
            <a:chOff x="4346574" y="1528761"/>
            <a:chExt cx="4797426" cy="5340351"/>
          </a:xfrm>
        </p:grpSpPr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346574" y="5097462"/>
              <a:ext cx="1717675" cy="1011237"/>
            </a:xfrm>
            <a:custGeom>
              <a:avLst/>
              <a:gdLst>
                <a:gd name="T0" fmla="*/ 0 w 135204"/>
                <a:gd name="T1" fmla="*/ 77497 h 79543"/>
                <a:gd name="T2" fmla="*/ 5106 w 135204"/>
                <a:gd name="T3" fmla="*/ 77287 h 79543"/>
                <a:gd name="T4" fmla="*/ 27875 w 135204"/>
                <a:gd name="T5" fmla="*/ 76147 h 79543"/>
                <a:gd name="T6" fmla="*/ 47700 w 135204"/>
                <a:gd name="T7" fmla="*/ 74366 h 79543"/>
                <a:gd name="T8" fmla="*/ 66202 w 135204"/>
                <a:gd name="T9" fmla="*/ 71977 h 79543"/>
                <a:gd name="T10" fmla="*/ 102331 w 135204"/>
                <a:gd name="T11" fmla="*/ 60505 h 79543"/>
                <a:gd name="T12" fmla="*/ 121768 w 135204"/>
                <a:gd name="T13" fmla="*/ 47159 h 79543"/>
                <a:gd name="T14" fmla="*/ 129750 w 135204"/>
                <a:gd name="T15" fmla="*/ 33254 h 79543"/>
                <a:gd name="T16" fmla="*/ 109402 w 135204"/>
                <a:gd name="T17" fmla="*/ 4568 h 79543"/>
                <a:gd name="T18" fmla="*/ 99044 w 135204"/>
                <a:gd name="T19" fmla="*/ 5588 h 79543"/>
                <a:gd name="T20" fmla="*/ 79009 w 135204"/>
                <a:gd name="T21" fmla="*/ 8668 h 79543"/>
                <a:gd name="T22" fmla="*/ 52325 w 135204"/>
                <a:gd name="T23" fmla="*/ 9401 h 79543"/>
                <a:gd name="T24" fmla="*/ 32453 w 135204"/>
                <a:gd name="T25" fmla="*/ 8278 h 79543"/>
                <a:gd name="T26" fmla="*/ 9235 w 135204"/>
                <a:gd name="T27" fmla="*/ 5664 h 79543"/>
                <a:gd name="T28" fmla="*/ 6252 w 135204"/>
                <a:gd name="T29" fmla="*/ 5159 h 79543"/>
                <a:gd name="T30" fmla="*/ 6369 w 135204"/>
                <a:gd name="T31" fmla="*/ 3065 h 79543"/>
                <a:gd name="T32" fmla="*/ 14429 w 135204"/>
                <a:gd name="T33" fmla="*/ 4016 h 79543"/>
                <a:gd name="T34" fmla="*/ 33795 w 135204"/>
                <a:gd name="T35" fmla="*/ 6063 h 79543"/>
                <a:gd name="T36" fmla="*/ 68671 w 135204"/>
                <a:gd name="T37" fmla="*/ 7043 h 79543"/>
                <a:gd name="T38" fmla="*/ 101347 w 135204"/>
                <a:gd name="T39" fmla="*/ 2746 h 79543"/>
                <a:gd name="T40" fmla="*/ 129929 w 135204"/>
                <a:gd name="T41" fmla="*/ 16633 h 79543"/>
                <a:gd name="T42" fmla="*/ 123650 w 135204"/>
                <a:gd name="T43" fmla="*/ 48587 h 79543"/>
                <a:gd name="T44" fmla="*/ 102493 w 135204"/>
                <a:gd name="T45" fmla="*/ 63017 h 79543"/>
                <a:gd name="T46" fmla="*/ 68917 w 135204"/>
                <a:gd name="T47" fmla="*/ 73893 h 79543"/>
                <a:gd name="T48" fmla="*/ 45119 w 135204"/>
                <a:gd name="T49" fmla="*/ 76899 h 79543"/>
                <a:gd name="T50" fmla="*/ 2293 w 135204"/>
                <a:gd name="T51" fmla="*/ 79532 h 79543"/>
                <a:gd name="T52" fmla="*/ 33 w 135204"/>
                <a:gd name="T53" fmla="*/ 79522 h 79543"/>
                <a:gd name="T54" fmla="*/ 0 w 135204"/>
                <a:gd name="T55" fmla="*/ 77497 h 79543"/>
                <a:gd name="T56" fmla="*/ 0 w 135204"/>
                <a:gd name="T57" fmla="*/ 77497 h 79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204" h="79543">
                  <a:moveTo>
                    <a:pt x="0" y="77497"/>
                  </a:moveTo>
                  <a:cubicBezTo>
                    <a:pt x="1791" y="77270"/>
                    <a:pt x="3408" y="77346"/>
                    <a:pt x="5106" y="77287"/>
                  </a:cubicBezTo>
                  <a:cubicBezTo>
                    <a:pt x="12703" y="77022"/>
                    <a:pt x="20296" y="76695"/>
                    <a:pt x="27875" y="76147"/>
                  </a:cubicBezTo>
                  <a:cubicBezTo>
                    <a:pt x="34492" y="75669"/>
                    <a:pt x="41103" y="75100"/>
                    <a:pt x="47700" y="74366"/>
                  </a:cubicBezTo>
                  <a:cubicBezTo>
                    <a:pt x="53884" y="73678"/>
                    <a:pt x="60053" y="72928"/>
                    <a:pt x="66202" y="71977"/>
                  </a:cubicBezTo>
                  <a:cubicBezTo>
                    <a:pt x="78862" y="70020"/>
                    <a:pt x="90838" y="65999"/>
                    <a:pt x="102331" y="60505"/>
                  </a:cubicBezTo>
                  <a:cubicBezTo>
                    <a:pt x="109519" y="57069"/>
                    <a:pt x="116215" y="52900"/>
                    <a:pt x="121768" y="47159"/>
                  </a:cubicBezTo>
                  <a:cubicBezTo>
                    <a:pt x="125602" y="43195"/>
                    <a:pt x="128440" y="38674"/>
                    <a:pt x="129750" y="33254"/>
                  </a:cubicBezTo>
                  <a:cubicBezTo>
                    <a:pt x="132550" y="21672"/>
                    <a:pt x="125122" y="6460"/>
                    <a:pt x="109402" y="4568"/>
                  </a:cubicBezTo>
                  <a:cubicBezTo>
                    <a:pt x="105909" y="4147"/>
                    <a:pt x="102463" y="4754"/>
                    <a:pt x="99044" y="5588"/>
                  </a:cubicBezTo>
                  <a:cubicBezTo>
                    <a:pt x="92462" y="7193"/>
                    <a:pt x="85759" y="8043"/>
                    <a:pt x="79009" y="8668"/>
                  </a:cubicBezTo>
                  <a:cubicBezTo>
                    <a:pt x="70124" y="9492"/>
                    <a:pt x="61223" y="9523"/>
                    <a:pt x="52325" y="9401"/>
                  </a:cubicBezTo>
                  <a:cubicBezTo>
                    <a:pt x="45694" y="9310"/>
                    <a:pt x="39069" y="8834"/>
                    <a:pt x="32453" y="8278"/>
                  </a:cubicBezTo>
                  <a:cubicBezTo>
                    <a:pt x="24686" y="7624"/>
                    <a:pt x="16956" y="6691"/>
                    <a:pt x="9235" y="5664"/>
                  </a:cubicBezTo>
                  <a:cubicBezTo>
                    <a:pt x="8227" y="5530"/>
                    <a:pt x="7229" y="5326"/>
                    <a:pt x="6252" y="5159"/>
                  </a:cubicBezTo>
                  <a:cubicBezTo>
                    <a:pt x="6054" y="4575"/>
                    <a:pt x="6184" y="3819"/>
                    <a:pt x="6369" y="3065"/>
                  </a:cubicBezTo>
                  <a:cubicBezTo>
                    <a:pt x="9099" y="3049"/>
                    <a:pt x="11754" y="3678"/>
                    <a:pt x="14429" y="4016"/>
                  </a:cubicBezTo>
                  <a:cubicBezTo>
                    <a:pt x="20871" y="4830"/>
                    <a:pt x="27323" y="5512"/>
                    <a:pt x="33795" y="6063"/>
                  </a:cubicBezTo>
                  <a:cubicBezTo>
                    <a:pt x="45405" y="7051"/>
                    <a:pt x="57027" y="7465"/>
                    <a:pt x="68671" y="7043"/>
                  </a:cubicBezTo>
                  <a:cubicBezTo>
                    <a:pt x="79698" y="6643"/>
                    <a:pt x="90601" y="5327"/>
                    <a:pt x="101347" y="2746"/>
                  </a:cubicBezTo>
                  <a:cubicBezTo>
                    <a:pt x="112785" y="0"/>
                    <a:pt x="124972" y="6131"/>
                    <a:pt x="129929" y="16633"/>
                  </a:cubicBezTo>
                  <a:cubicBezTo>
                    <a:pt x="135204" y="27810"/>
                    <a:pt x="132412" y="39586"/>
                    <a:pt x="123650" y="48587"/>
                  </a:cubicBezTo>
                  <a:cubicBezTo>
                    <a:pt x="117591" y="54811"/>
                    <a:pt x="110326" y="59322"/>
                    <a:pt x="102493" y="63017"/>
                  </a:cubicBezTo>
                  <a:cubicBezTo>
                    <a:pt x="91779" y="68070"/>
                    <a:pt x="80627" y="71870"/>
                    <a:pt x="68917" y="73893"/>
                  </a:cubicBezTo>
                  <a:cubicBezTo>
                    <a:pt x="61038" y="75254"/>
                    <a:pt x="53084" y="76123"/>
                    <a:pt x="45119" y="76899"/>
                  </a:cubicBezTo>
                  <a:cubicBezTo>
                    <a:pt x="30873" y="78287"/>
                    <a:pt x="12127" y="79404"/>
                    <a:pt x="2293" y="79532"/>
                  </a:cubicBezTo>
                  <a:cubicBezTo>
                    <a:pt x="1540" y="79543"/>
                    <a:pt x="786" y="79526"/>
                    <a:pt x="33" y="79522"/>
                  </a:cubicBezTo>
                  <a:cubicBezTo>
                    <a:pt x="22" y="78847"/>
                    <a:pt x="11" y="78172"/>
                    <a:pt x="0" y="77497"/>
                  </a:cubicBezTo>
                  <a:lnTo>
                    <a:pt x="0" y="7749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6135687" y="3830636"/>
              <a:ext cx="2049462" cy="2066925"/>
            </a:xfrm>
            <a:custGeom>
              <a:avLst/>
              <a:gdLst>
                <a:gd name="T0" fmla="*/ 160463 w 161375"/>
                <a:gd name="T1" fmla="*/ 122112 h 162712"/>
                <a:gd name="T2" fmla="*/ 157838 w 161375"/>
                <a:gd name="T3" fmla="*/ 121729 h 162712"/>
                <a:gd name="T4" fmla="*/ 158391 w 161375"/>
                <a:gd name="T5" fmla="*/ 100583 h 162712"/>
                <a:gd name="T6" fmla="*/ 148657 w 161375"/>
                <a:gd name="T7" fmla="*/ 48465 h 162712"/>
                <a:gd name="T8" fmla="*/ 129128 w 161375"/>
                <a:gd name="T9" fmla="*/ 19412 h 162712"/>
                <a:gd name="T10" fmla="*/ 100010 w 161375"/>
                <a:gd name="T11" fmla="*/ 4930 h 162712"/>
                <a:gd name="T12" fmla="*/ 70831 w 161375"/>
                <a:gd name="T13" fmla="*/ 3703 h 162712"/>
                <a:gd name="T14" fmla="*/ 43974 w 161375"/>
                <a:gd name="T15" fmla="*/ 10434 h 162712"/>
                <a:gd name="T16" fmla="*/ 9775 w 161375"/>
                <a:gd name="T17" fmla="*/ 47348 h 162712"/>
                <a:gd name="T18" fmla="*/ 3914 w 161375"/>
                <a:gd name="T19" fmla="*/ 72820 h 162712"/>
                <a:gd name="T20" fmla="*/ 3228 w 161375"/>
                <a:gd name="T21" fmla="*/ 96025 h 162712"/>
                <a:gd name="T22" fmla="*/ 15563 w 161375"/>
                <a:gd name="T23" fmla="*/ 154399 h 162712"/>
                <a:gd name="T24" fmla="*/ 18650 w 161375"/>
                <a:gd name="T25" fmla="*/ 161363 h 162712"/>
                <a:gd name="T26" fmla="*/ 16443 w 161375"/>
                <a:gd name="T27" fmla="*/ 162712 h 162712"/>
                <a:gd name="T28" fmla="*/ 13949 w 161375"/>
                <a:gd name="T29" fmla="*/ 158040 h 162712"/>
                <a:gd name="T30" fmla="*/ 4321 w 161375"/>
                <a:gd name="T31" fmla="*/ 126440 h 162712"/>
                <a:gd name="T32" fmla="*/ 1170 w 161375"/>
                <a:gd name="T33" fmla="*/ 106118 h 162712"/>
                <a:gd name="T34" fmla="*/ 604 w 161375"/>
                <a:gd name="T35" fmla="*/ 78046 h 162712"/>
                <a:gd name="T36" fmla="*/ 6718 w 161375"/>
                <a:gd name="T37" fmla="*/ 47297 h 162712"/>
                <a:gd name="T38" fmla="*/ 57049 w 161375"/>
                <a:gd name="T39" fmla="*/ 3061 h 162712"/>
                <a:gd name="T40" fmla="*/ 84508 w 161375"/>
                <a:gd name="T41" fmla="*/ 273 h 162712"/>
                <a:gd name="T42" fmla="*/ 125044 w 161375"/>
                <a:gd name="T43" fmla="*/ 12502 h 162712"/>
                <a:gd name="T44" fmla="*/ 149012 w 161375"/>
                <a:gd name="T45" fmla="*/ 41987 h 162712"/>
                <a:gd name="T46" fmla="*/ 158226 w 161375"/>
                <a:gd name="T47" fmla="*/ 71579 h 162712"/>
                <a:gd name="T48" fmla="*/ 161216 w 161375"/>
                <a:gd name="T49" fmla="*/ 112835 h 162712"/>
                <a:gd name="T50" fmla="*/ 160463 w 161375"/>
                <a:gd name="T51" fmla="*/ 122112 h 162712"/>
                <a:gd name="T52" fmla="*/ 160463 w 161375"/>
                <a:gd name="T53" fmla="*/ 122112 h 16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1375" h="162712">
                  <a:moveTo>
                    <a:pt x="160463" y="122112"/>
                  </a:moveTo>
                  <a:cubicBezTo>
                    <a:pt x="159544" y="122260"/>
                    <a:pt x="158691" y="122387"/>
                    <a:pt x="157838" y="121729"/>
                  </a:cubicBezTo>
                  <a:cubicBezTo>
                    <a:pt x="158337" y="114700"/>
                    <a:pt x="158650" y="107641"/>
                    <a:pt x="158391" y="100583"/>
                  </a:cubicBezTo>
                  <a:cubicBezTo>
                    <a:pt x="157736" y="82747"/>
                    <a:pt x="155350" y="65204"/>
                    <a:pt x="148657" y="48465"/>
                  </a:cubicBezTo>
                  <a:cubicBezTo>
                    <a:pt x="144244" y="37425"/>
                    <a:pt x="138139" y="27473"/>
                    <a:pt x="129128" y="19412"/>
                  </a:cubicBezTo>
                  <a:cubicBezTo>
                    <a:pt x="120772" y="11936"/>
                    <a:pt x="110980" y="7269"/>
                    <a:pt x="100010" y="4930"/>
                  </a:cubicBezTo>
                  <a:cubicBezTo>
                    <a:pt x="90364" y="2873"/>
                    <a:pt x="80628" y="2759"/>
                    <a:pt x="70831" y="3703"/>
                  </a:cubicBezTo>
                  <a:cubicBezTo>
                    <a:pt x="61519" y="4600"/>
                    <a:pt x="52514" y="6632"/>
                    <a:pt x="43974" y="10434"/>
                  </a:cubicBezTo>
                  <a:cubicBezTo>
                    <a:pt x="27207" y="17898"/>
                    <a:pt x="16204" y="30593"/>
                    <a:pt x="9775" y="47348"/>
                  </a:cubicBezTo>
                  <a:cubicBezTo>
                    <a:pt x="6623" y="55563"/>
                    <a:pt x="4789" y="64084"/>
                    <a:pt x="3914" y="72820"/>
                  </a:cubicBezTo>
                  <a:cubicBezTo>
                    <a:pt x="3140" y="80542"/>
                    <a:pt x="2748" y="88268"/>
                    <a:pt x="3228" y="96025"/>
                  </a:cubicBezTo>
                  <a:cubicBezTo>
                    <a:pt x="4469" y="116074"/>
                    <a:pt x="8114" y="135629"/>
                    <a:pt x="15563" y="154399"/>
                  </a:cubicBezTo>
                  <a:cubicBezTo>
                    <a:pt x="16502" y="156764"/>
                    <a:pt x="17623" y="159058"/>
                    <a:pt x="18650" y="161363"/>
                  </a:cubicBezTo>
                  <a:cubicBezTo>
                    <a:pt x="17990" y="162056"/>
                    <a:pt x="17243" y="162346"/>
                    <a:pt x="16443" y="162712"/>
                  </a:cubicBezTo>
                  <a:cubicBezTo>
                    <a:pt x="15235" y="161269"/>
                    <a:pt x="14636" y="159617"/>
                    <a:pt x="13949" y="158040"/>
                  </a:cubicBezTo>
                  <a:cubicBezTo>
                    <a:pt x="9521" y="147870"/>
                    <a:pt x="6599" y="137248"/>
                    <a:pt x="4321" y="126440"/>
                  </a:cubicBezTo>
                  <a:cubicBezTo>
                    <a:pt x="2904" y="119722"/>
                    <a:pt x="1815" y="112944"/>
                    <a:pt x="1170" y="106118"/>
                  </a:cubicBezTo>
                  <a:cubicBezTo>
                    <a:pt x="289" y="96783"/>
                    <a:pt x="0" y="87429"/>
                    <a:pt x="604" y="78046"/>
                  </a:cubicBezTo>
                  <a:cubicBezTo>
                    <a:pt x="1281" y="67519"/>
                    <a:pt x="3050" y="57225"/>
                    <a:pt x="6718" y="47297"/>
                  </a:cubicBezTo>
                  <a:cubicBezTo>
                    <a:pt x="15445" y="23682"/>
                    <a:pt x="32243" y="8942"/>
                    <a:pt x="57049" y="3061"/>
                  </a:cubicBezTo>
                  <a:cubicBezTo>
                    <a:pt x="66075" y="921"/>
                    <a:pt x="75250" y="0"/>
                    <a:pt x="84508" y="273"/>
                  </a:cubicBezTo>
                  <a:cubicBezTo>
                    <a:pt x="99128" y="705"/>
                    <a:pt x="112892" y="4057"/>
                    <a:pt x="125044" y="12502"/>
                  </a:cubicBezTo>
                  <a:cubicBezTo>
                    <a:pt x="135917" y="20058"/>
                    <a:pt x="143501" y="30223"/>
                    <a:pt x="149012" y="41987"/>
                  </a:cubicBezTo>
                  <a:cubicBezTo>
                    <a:pt x="153436" y="51432"/>
                    <a:pt x="156236" y="61373"/>
                    <a:pt x="158226" y="71579"/>
                  </a:cubicBezTo>
                  <a:cubicBezTo>
                    <a:pt x="160885" y="85224"/>
                    <a:pt x="161375" y="99009"/>
                    <a:pt x="161216" y="112835"/>
                  </a:cubicBezTo>
                  <a:cubicBezTo>
                    <a:pt x="161181" y="115896"/>
                    <a:pt x="161222" y="119018"/>
                    <a:pt x="160463" y="122112"/>
                  </a:cubicBezTo>
                  <a:lnTo>
                    <a:pt x="160463" y="12211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349749" y="5441949"/>
              <a:ext cx="1363663" cy="354013"/>
            </a:xfrm>
            <a:custGeom>
              <a:avLst/>
              <a:gdLst>
                <a:gd name="T0" fmla="*/ 281 w 107273"/>
                <a:gd name="T1" fmla="*/ 27782 h 27912"/>
                <a:gd name="T2" fmla="*/ 144 w 107273"/>
                <a:gd name="T3" fmla="*/ 25944 h 27912"/>
                <a:gd name="T4" fmla="*/ 2322 w 107273"/>
                <a:gd name="T5" fmla="*/ 25644 h 27912"/>
                <a:gd name="T6" fmla="*/ 33279 w 107273"/>
                <a:gd name="T7" fmla="*/ 24002 h 27912"/>
                <a:gd name="T8" fmla="*/ 63382 w 107273"/>
                <a:gd name="T9" fmla="*/ 20241 h 27912"/>
                <a:gd name="T10" fmla="*/ 97223 w 107273"/>
                <a:gd name="T11" fmla="*/ 6486 h 27912"/>
                <a:gd name="T12" fmla="*/ 97819 w 107273"/>
                <a:gd name="T13" fmla="*/ 5972 h 27912"/>
                <a:gd name="T14" fmla="*/ 97032 w 107273"/>
                <a:gd name="T15" fmla="*/ 4288 h 27912"/>
                <a:gd name="T16" fmla="*/ 49590 w 107273"/>
                <a:gd name="T17" fmla="*/ 7110 h 27912"/>
                <a:gd name="T18" fmla="*/ 2417 w 107273"/>
                <a:gd name="T19" fmla="*/ 2705 h 27912"/>
                <a:gd name="T20" fmla="*/ 2266 w 107273"/>
                <a:gd name="T21" fmla="*/ 809 h 27912"/>
                <a:gd name="T22" fmla="*/ 3636 w 107273"/>
                <a:gd name="T23" fmla="*/ 560 h 27912"/>
                <a:gd name="T24" fmla="*/ 11752 w 107273"/>
                <a:gd name="T25" fmla="*/ 1675 h 27912"/>
                <a:gd name="T26" fmla="*/ 31523 w 107273"/>
                <a:gd name="T27" fmla="*/ 3770 h 27912"/>
                <a:gd name="T28" fmla="*/ 51603 w 107273"/>
                <a:gd name="T29" fmla="*/ 4848 h 27912"/>
                <a:gd name="T30" fmla="*/ 77269 w 107273"/>
                <a:gd name="T31" fmla="*/ 4287 h 27912"/>
                <a:gd name="T32" fmla="*/ 105018 w 107273"/>
                <a:gd name="T33" fmla="*/ 205 h 27912"/>
                <a:gd name="T34" fmla="*/ 107048 w 107273"/>
                <a:gd name="T35" fmla="*/ 772 h 27912"/>
                <a:gd name="T36" fmla="*/ 105500 w 107273"/>
                <a:gd name="T37" fmla="*/ 3178 h 27912"/>
                <a:gd name="T38" fmla="*/ 82745 w 107273"/>
                <a:gd name="T39" fmla="*/ 17100 h 27912"/>
                <a:gd name="T40" fmla="*/ 60075 w 107273"/>
                <a:gd name="T41" fmla="*/ 23171 h 27912"/>
                <a:gd name="T42" fmla="*/ 39130 w 107273"/>
                <a:gd name="T43" fmla="*/ 25848 h 27912"/>
                <a:gd name="T44" fmla="*/ 17023 w 107273"/>
                <a:gd name="T45" fmla="*/ 27492 h 27912"/>
                <a:gd name="T46" fmla="*/ 2583 w 107273"/>
                <a:gd name="T47" fmla="*/ 27841 h 27912"/>
                <a:gd name="T48" fmla="*/ 281 w 107273"/>
                <a:gd name="T49" fmla="*/ 27782 h 27912"/>
                <a:gd name="T50" fmla="*/ 281 w 107273"/>
                <a:gd name="T51" fmla="*/ 27782 h 27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273" h="27912">
                  <a:moveTo>
                    <a:pt x="281" y="27782"/>
                  </a:moveTo>
                  <a:cubicBezTo>
                    <a:pt x="0" y="27060"/>
                    <a:pt x="28" y="26567"/>
                    <a:pt x="144" y="25944"/>
                  </a:cubicBezTo>
                  <a:cubicBezTo>
                    <a:pt x="195" y="25553"/>
                    <a:pt x="1595" y="25653"/>
                    <a:pt x="2322" y="25644"/>
                  </a:cubicBezTo>
                  <a:cubicBezTo>
                    <a:pt x="12664" y="25508"/>
                    <a:pt x="22974" y="24860"/>
                    <a:pt x="33279" y="24002"/>
                  </a:cubicBezTo>
                  <a:cubicBezTo>
                    <a:pt x="43370" y="23162"/>
                    <a:pt x="53399" y="21942"/>
                    <a:pt x="63382" y="20241"/>
                  </a:cubicBezTo>
                  <a:cubicBezTo>
                    <a:pt x="75724" y="18137"/>
                    <a:pt x="86953" y="13484"/>
                    <a:pt x="97223" y="6486"/>
                  </a:cubicBezTo>
                  <a:cubicBezTo>
                    <a:pt x="97444" y="6336"/>
                    <a:pt x="97629" y="6137"/>
                    <a:pt x="97819" y="5972"/>
                  </a:cubicBezTo>
                  <a:cubicBezTo>
                    <a:pt x="97823" y="5367"/>
                    <a:pt x="97651" y="4885"/>
                    <a:pt x="97032" y="4288"/>
                  </a:cubicBezTo>
                  <a:cubicBezTo>
                    <a:pt x="81440" y="6970"/>
                    <a:pt x="65537" y="7613"/>
                    <a:pt x="49590" y="7110"/>
                  </a:cubicBezTo>
                  <a:cubicBezTo>
                    <a:pt x="33736" y="6611"/>
                    <a:pt x="17961" y="5167"/>
                    <a:pt x="2417" y="2705"/>
                  </a:cubicBezTo>
                  <a:cubicBezTo>
                    <a:pt x="1928" y="1945"/>
                    <a:pt x="2154" y="1368"/>
                    <a:pt x="2266" y="809"/>
                  </a:cubicBezTo>
                  <a:cubicBezTo>
                    <a:pt x="2678" y="373"/>
                    <a:pt x="3185" y="501"/>
                    <a:pt x="3636" y="560"/>
                  </a:cubicBezTo>
                  <a:cubicBezTo>
                    <a:pt x="6344" y="914"/>
                    <a:pt x="9048" y="1293"/>
                    <a:pt x="11752" y="1675"/>
                  </a:cubicBezTo>
                  <a:cubicBezTo>
                    <a:pt x="18318" y="2602"/>
                    <a:pt x="24917" y="3199"/>
                    <a:pt x="31523" y="3770"/>
                  </a:cubicBezTo>
                  <a:cubicBezTo>
                    <a:pt x="38207" y="4348"/>
                    <a:pt x="44902" y="4730"/>
                    <a:pt x="51603" y="4848"/>
                  </a:cubicBezTo>
                  <a:cubicBezTo>
                    <a:pt x="60160" y="4999"/>
                    <a:pt x="68717" y="4905"/>
                    <a:pt x="77269" y="4287"/>
                  </a:cubicBezTo>
                  <a:cubicBezTo>
                    <a:pt x="86631" y="3611"/>
                    <a:pt x="95896" y="2412"/>
                    <a:pt x="105018" y="205"/>
                  </a:cubicBezTo>
                  <a:cubicBezTo>
                    <a:pt x="105868" y="0"/>
                    <a:pt x="105877" y="35"/>
                    <a:pt x="107048" y="772"/>
                  </a:cubicBezTo>
                  <a:cubicBezTo>
                    <a:pt x="107273" y="2024"/>
                    <a:pt x="106238" y="2550"/>
                    <a:pt x="105500" y="3178"/>
                  </a:cubicBezTo>
                  <a:cubicBezTo>
                    <a:pt x="98662" y="8998"/>
                    <a:pt x="91016" y="13547"/>
                    <a:pt x="82745" y="17100"/>
                  </a:cubicBezTo>
                  <a:cubicBezTo>
                    <a:pt x="75490" y="20216"/>
                    <a:pt x="67839" y="21902"/>
                    <a:pt x="60075" y="23171"/>
                  </a:cubicBezTo>
                  <a:cubicBezTo>
                    <a:pt x="53126" y="24307"/>
                    <a:pt x="46137" y="25183"/>
                    <a:pt x="39130" y="25848"/>
                  </a:cubicBezTo>
                  <a:cubicBezTo>
                    <a:pt x="31776" y="26547"/>
                    <a:pt x="24399" y="27060"/>
                    <a:pt x="17023" y="27492"/>
                  </a:cubicBezTo>
                  <a:cubicBezTo>
                    <a:pt x="12170" y="27777"/>
                    <a:pt x="7445" y="27723"/>
                    <a:pt x="2583" y="27841"/>
                  </a:cubicBezTo>
                  <a:cubicBezTo>
                    <a:pt x="1844" y="27859"/>
                    <a:pt x="1065" y="27912"/>
                    <a:pt x="281" y="27782"/>
                  </a:cubicBezTo>
                  <a:lnTo>
                    <a:pt x="281" y="2778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6972300" y="4708524"/>
              <a:ext cx="358775" cy="1079500"/>
            </a:xfrm>
            <a:custGeom>
              <a:avLst/>
              <a:gdLst>
                <a:gd name="T0" fmla="*/ 23896 w 28265"/>
                <a:gd name="T1" fmla="*/ 51941 h 84976"/>
                <a:gd name="T2" fmla="*/ 24433 w 28265"/>
                <a:gd name="T3" fmla="*/ 37346 h 84976"/>
                <a:gd name="T4" fmla="*/ 24820 w 28265"/>
                <a:gd name="T5" fmla="*/ 17394 h 84976"/>
                <a:gd name="T6" fmla="*/ 22171 w 28265"/>
                <a:gd name="T7" fmla="*/ 8875 h 84976"/>
                <a:gd name="T8" fmla="*/ 13042 w 28265"/>
                <a:gd name="T9" fmla="*/ 4623 h 84976"/>
                <a:gd name="T10" fmla="*/ 3920 w 28265"/>
                <a:gd name="T11" fmla="*/ 10811 h 84976"/>
                <a:gd name="T12" fmla="*/ 3629 w 28265"/>
                <a:gd name="T13" fmla="*/ 11770 h 84976"/>
                <a:gd name="T14" fmla="*/ 4294 w 28265"/>
                <a:gd name="T15" fmla="*/ 19486 h 84976"/>
                <a:gd name="T16" fmla="*/ 14615 w 28265"/>
                <a:gd name="T17" fmla="*/ 51738 h 84976"/>
                <a:gd name="T18" fmla="*/ 19347 w 28265"/>
                <a:gd name="T19" fmla="*/ 65364 h 84976"/>
                <a:gd name="T20" fmla="*/ 23370 w 28265"/>
                <a:gd name="T21" fmla="*/ 65236 h 84976"/>
                <a:gd name="T22" fmla="*/ 23896 w 28265"/>
                <a:gd name="T23" fmla="*/ 51941 h 84976"/>
                <a:gd name="T24" fmla="*/ 25523 w 28265"/>
                <a:gd name="T25" fmla="*/ 84948 h 84976"/>
                <a:gd name="T26" fmla="*/ 20647 w 28265"/>
                <a:gd name="T27" fmla="*/ 80764 h 84976"/>
                <a:gd name="T28" fmla="*/ 1432 w 28265"/>
                <a:gd name="T29" fmla="*/ 20017 h 84976"/>
                <a:gd name="T30" fmla="*/ 824 w 28265"/>
                <a:gd name="T31" fmla="*/ 10894 h 84976"/>
                <a:gd name="T32" fmla="*/ 10831 w 28265"/>
                <a:gd name="T33" fmla="*/ 2119 h 84976"/>
                <a:gd name="T34" fmla="*/ 27087 w 28265"/>
                <a:gd name="T35" fmla="*/ 12524 h 84976"/>
                <a:gd name="T36" fmla="*/ 27990 w 28265"/>
                <a:gd name="T37" fmla="*/ 25367 h 84976"/>
                <a:gd name="T38" fmla="*/ 27549 w 28265"/>
                <a:gd name="T39" fmla="*/ 37281 h 84976"/>
                <a:gd name="T40" fmla="*/ 26741 w 28265"/>
                <a:gd name="T41" fmla="*/ 60301 h 84976"/>
                <a:gd name="T42" fmla="*/ 26132 w 28265"/>
                <a:gd name="T43" fmla="*/ 80098 h 84976"/>
                <a:gd name="T44" fmla="*/ 25523 w 28265"/>
                <a:gd name="T45" fmla="*/ 84948 h 84976"/>
                <a:gd name="T46" fmla="*/ 25523 w 28265"/>
                <a:gd name="T47" fmla="*/ 84948 h 84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265" h="84976">
                  <a:moveTo>
                    <a:pt x="23896" y="51941"/>
                  </a:moveTo>
                  <a:cubicBezTo>
                    <a:pt x="24133" y="47100"/>
                    <a:pt x="24223" y="42188"/>
                    <a:pt x="24433" y="37346"/>
                  </a:cubicBezTo>
                  <a:cubicBezTo>
                    <a:pt x="24720" y="30751"/>
                    <a:pt x="24868" y="24255"/>
                    <a:pt x="24820" y="17394"/>
                  </a:cubicBezTo>
                  <a:cubicBezTo>
                    <a:pt x="24570" y="13910"/>
                    <a:pt x="23835" y="11563"/>
                    <a:pt x="22171" y="8875"/>
                  </a:cubicBezTo>
                  <a:cubicBezTo>
                    <a:pt x="20048" y="5447"/>
                    <a:pt x="16984" y="4013"/>
                    <a:pt x="13042" y="4623"/>
                  </a:cubicBezTo>
                  <a:cubicBezTo>
                    <a:pt x="9055" y="5241"/>
                    <a:pt x="5486" y="6644"/>
                    <a:pt x="3920" y="10811"/>
                  </a:cubicBezTo>
                  <a:cubicBezTo>
                    <a:pt x="3803" y="11123"/>
                    <a:pt x="3728" y="11451"/>
                    <a:pt x="3629" y="11770"/>
                  </a:cubicBezTo>
                  <a:cubicBezTo>
                    <a:pt x="2808" y="14430"/>
                    <a:pt x="3491" y="16968"/>
                    <a:pt x="4294" y="19486"/>
                  </a:cubicBezTo>
                  <a:cubicBezTo>
                    <a:pt x="7726" y="30239"/>
                    <a:pt x="11166" y="40990"/>
                    <a:pt x="14615" y="51738"/>
                  </a:cubicBezTo>
                  <a:cubicBezTo>
                    <a:pt x="16110" y="56398"/>
                    <a:pt x="18824" y="64865"/>
                    <a:pt x="19347" y="65364"/>
                  </a:cubicBezTo>
                  <a:cubicBezTo>
                    <a:pt x="20249" y="66224"/>
                    <a:pt x="22709" y="66166"/>
                    <a:pt x="23370" y="65236"/>
                  </a:cubicBezTo>
                  <a:cubicBezTo>
                    <a:pt x="23555" y="64976"/>
                    <a:pt x="23676" y="56444"/>
                    <a:pt x="23896" y="51941"/>
                  </a:cubicBezTo>
                  <a:close/>
                  <a:moveTo>
                    <a:pt x="25523" y="84948"/>
                  </a:moveTo>
                  <a:cubicBezTo>
                    <a:pt x="23753" y="84976"/>
                    <a:pt x="21486" y="83440"/>
                    <a:pt x="20647" y="80764"/>
                  </a:cubicBezTo>
                  <a:cubicBezTo>
                    <a:pt x="14328" y="60619"/>
                    <a:pt x="7879" y="40123"/>
                    <a:pt x="1432" y="20017"/>
                  </a:cubicBezTo>
                  <a:cubicBezTo>
                    <a:pt x="468" y="17011"/>
                    <a:pt x="0" y="13986"/>
                    <a:pt x="824" y="10894"/>
                  </a:cubicBezTo>
                  <a:cubicBezTo>
                    <a:pt x="2180" y="5805"/>
                    <a:pt x="5931" y="3285"/>
                    <a:pt x="10831" y="2119"/>
                  </a:cubicBezTo>
                  <a:cubicBezTo>
                    <a:pt x="19737" y="0"/>
                    <a:pt x="24967" y="4906"/>
                    <a:pt x="27087" y="12524"/>
                  </a:cubicBezTo>
                  <a:cubicBezTo>
                    <a:pt x="28265" y="16754"/>
                    <a:pt x="28249" y="21074"/>
                    <a:pt x="27990" y="25367"/>
                  </a:cubicBezTo>
                  <a:cubicBezTo>
                    <a:pt x="27750" y="29338"/>
                    <a:pt x="27762" y="33311"/>
                    <a:pt x="27549" y="37281"/>
                  </a:cubicBezTo>
                  <a:cubicBezTo>
                    <a:pt x="27136" y="44947"/>
                    <a:pt x="26988" y="52626"/>
                    <a:pt x="26741" y="60301"/>
                  </a:cubicBezTo>
                  <a:cubicBezTo>
                    <a:pt x="26529" y="66899"/>
                    <a:pt x="26322" y="73499"/>
                    <a:pt x="26132" y="80098"/>
                  </a:cubicBezTo>
                  <a:cubicBezTo>
                    <a:pt x="26084" y="81774"/>
                    <a:pt x="26135" y="84938"/>
                    <a:pt x="25523" y="84948"/>
                  </a:cubicBezTo>
                  <a:lnTo>
                    <a:pt x="25523" y="8494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432299" y="5978524"/>
              <a:ext cx="1631950" cy="890588"/>
            </a:xfrm>
            <a:custGeom>
              <a:avLst/>
              <a:gdLst>
                <a:gd name="T0" fmla="*/ 124678 w 128507"/>
                <a:gd name="T1" fmla="*/ 6427 h 70075"/>
                <a:gd name="T2" fmla="*/ 123687 w 128507"/>
                <a:gd name="T3" fmla="*/ 11973 h 70075"/>
                <a:gd name="T4" fmla="*/ 106097 w 128507"/>
                <a:gd name="T5" fmla="*/ 43738 h 70075"/>
                <a:gd name="T6" fmla="*/ 80821 w 128507"/>
                <a:gd name="T7" fmla="*/ 59333 h 70075"/>
                <a:gd name="T8" fmla="*/ 48776 w 128507"/>
                <a:gd name="T9" fmla="*/ 70075 h 70075"/>
                <a:gd name="T10" fmla="*/ 59357 w 128507"/>
                <a:gd name="T11" fmla="*/ 70075 h 70075"/>
                <a:gd name="T12" fmla="*/ 61900 w 128507"/>
                <a:gd name="T13" fmla="*/ 69319 h 70075"/>
                <a:gd name="T14" fmla="*/ 96063 w 128507"/>
                <a:gd name="T15" fmla="*/ 54813 h 70075"/>
                <a:gd name="T16" fmla="*/ 119854 w 128507"/>
                <a:gd name="T17" fmla="*/ 31030 h 70075"/>
                <a:gd name="T18" fmla="*/ 127823 w 128507"/>
                <a:gd name="T19" fmla="*/ 5735 h 70075"/>
                <a:gd name="T20" fmla="*/ 128472 w 128507"/>
                <a:gd name="T21" fmla="*/ 0 h 70075"/>
                <a:gd name="T22" fmla="*/ 67582 w 128507"/>
                <a:gd name="T23" fmla="*/ 31192 h 70075"/>
                <a:gd name="T24" fmla="*/ 138 w 128507"/>
                <a:gd name="T25" fmla="*/ 42910 h 70075"/>
                <a:gd name="T26" fmla="*/ 222 w 128507"/>
                <a:gd name="T27" fmla="*/ 45492 h 70075"/>
                <a:gd name="T28" fmla="*/ 124678 w 128507"/>
                <a:gd name="T29" fmla="*/ 6427 h 70075"/>
                <a:gd name="T30" fmla="*/ 124678 w 128507"/>
                <a:gd name="T31" fmla="*/ 6427 h 70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507" h="70075">
                  <a:moveTo>
                    <a:pt x="124678" y="6427"/>
                  </a:moveTo>
                  <a:cubicBezTo>
                    <a:pt x="124534" y="8462"/>
                    <a:pt x="124075" y="10214"/>
                    <a:pt x="123687" y="11973"/>
                  </a:cubicBezTo>
                  <a:cubicBezTo>
                    <a:pt x="120981" y="24253"/>
                    <a:pt x="115592" y="35106"/>
                    <a:pt x="106097" y="43738"/>
                  </a:cubicBezTo>
                  <a:cubicBezTo>
                    <a:pt x="98667" y="50493"/>
                    <a:pt x="90032" y="55383"/>
                    <a:pt x="80821" y="59333"/>
                  </a:cubicBezTo>
                  <a:cubicBezTo>
                    <a:pt x="70397" y="63803"/>
                    <a:pt x="59669" y="67225"/>
                    <a:pt x="48776" y="70075"/>
                  </a:cubicBezTo>
                  <a:lnTo>
                    <a:pt x="59357" y="70075"/>
                  </a:lnTo>
                  <a:cubicBezTo>
                    <a:pt x="60205" y="69823"/>
                    <a:pt x="61054" y="69579"/>
                    <a:pt x="61900" y="69319"/>
                  </a:cubicBezTo>
                  <a:cubicBezTo>
                    <a:pt x="73794" y="65665"/>
                    <a:pt x="85377" y="61252"/>
                    <a:pt x="96063" y="54813"/>
                  </a:cubicBezTo>
                  <a:cubicBezTo>
                    <a:pt x="105996" y="48829"/>
                    <a:pt x="114296" y="41256"/>
                    <a:pt x="119854" y="31030"/>
                  </a:cubicBezTo>
                  <a:cubicBezTo>
                    <a:pt x="124162" y="23105"/>
                    <a:pt x="126445" y="14556"/>
                    <a:pt x="127823" y="5735"/>
                  </a:cubicBezTo>
                  <a:cubicBezTo>
                    <a:pt x="128099" y="3969"/>
                    <a:pt x="128507" y="2210"/>
                    <a:pt x="128472" y="0"/>
                  </a:cubicBezTo>
                  <a:cubicBezTo>
                    <a:pt x="109804" y="13935"/>
                    <a:pt x="89490" y="24094"/>
                    <a:pt x="67582" y="31192"/>
                  </a:cubicBezTo>
                  <a:cubicBezTo>
                    <a:pt x="45669" y="38291"/>
                    <a:pt x="23190" y="42297"/>
                    <a:pt x="138" y="42910"/>
                  </a:cubicBezTo>
                  <a:cubicBezTo>
                    <a:pt x="0" y="43892"/>
                    <a:pt x="100" y="44338"/>
                    <a:pt x="222" y="45492"/>
                  </a:cubicBezTo>
                  <a:cubicBezTo>
                    <a:pt x="40938" y="45043"/>
                    <a:pt x="87083" y="31870"/>
                    <a:pt x="124678" y="6427"/>
                  </a:cubicBezTo>
                  <a:lnTo>
                    <a:pt x="124678" y="642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080124" y="6354762"/>
              <a:ext cx="352425" cy="514350"/>
            </a:xfrm>
            <a:custGeom>
              <a:avLst/>
              <a:gdLst>
                <a:gd name="T0" fmla="*/ 4274 w 27794"/>
                <a:gd name="T1" fmla="*/ 40475 h 40475"/>
                <a:gd name="T2" fmla="*/ 9944 w 27794"/>
                <a:gd name="T3" fmla="*/ 35016 h 40475"/>
                <a:gd name="T4" fmla="*/ 26656 w 27794"/>
                <a:gd name="T5" fmla="*/ 6439 h 40475"/>
                <a:gd name="T6" fmla="*/ 27496 w 27794"/>
                <a:gd name="T7" fmla="*/ 306 h 40475"/>
                <a:gd name="T8" fmla="*/ 24806 w 27794"/>
                <a:gd name="T9" fmla="*/ 448 h 40475"/>
                <a:gd name="T10" fmla="*/ 18553 w 27794"/>
                <a:gd name="T11" fmla="*/ 18905 h 40475"/>
                <a:gd name="T12" fmla="*/ 0 w 27794"/>
                <a:gd name="T13" fmla="*/ 40475 h 40475"/>
                <a:gd name="T14" fmla="*/ 4274 w 27794"/>
                <a:gd name="T15" fmla="*/ 40475 h 40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94" h="40475">
                  <a:moveTo>
                    <a:pt x="4274" y="40475"/>
                  </a:moveTo>
                  <a:cubicBezTo>
                    <a:pt x="6225" y="38741"/>
                    <a:pt x="8120" y="36929"/>
                    <a:pt x="9944" y="35016"/>
                  </a:cubicBezTo>
                  <a:cubicBezTo>
                    <a:pt x="17794" y="26785"/>
                    <a:pt x="23816" y="17504"/>
                    <a:pt x="26656" y="6439"/>
                  </a:cubicBezTo>
                  <a:cubicBezTo>
                    <a:pt x="27164" y="4461"/>
                    <a:pt x="27794" y="2461"/>
                    <a:pt x="27496" y="306"/>
                  </a:cubicBezTo>
                  <a:cubicBezTo>
                    <a:pt x="26505" y="130"/>
                    <a:pt x="25656" y="0"/>
                    <a:pt x="24806" y="448"/>
                  </a:cubicBezTo>
                  <a:cubicBezTo>
                    <a:pt x="24116" y="7089"/>
                    <a:pt x="21801" y="13158"/>
                    <a:pt x="18553" y="18905"/>
                  </a:cubicBezTo>
                  <a:cubicBezTo>
                    <a:pt x="13761" y="27382"/>
                    <a:pt x="7396" y="34415"/>
                    <a:pt x="0" y="40475"/>
                  </a:cubicBezTo>
                  <a:lnTo>
                    <a:pt x="4274" y="4047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443662" y="4148136"/>
              <a:ext cx="2154237" cy="2720976"/>
            </a:xfrm>
            <a:custGeom>
              <a:avLst/>
              <a:gdLst>
                <a:gd name="T0" fmla="*/ 9968 w 169710"/>
                <a:gd name="T1" fmla="*/ 115454 h 214267"/>
                <a:gd name="T2" fmla="*/ 22765 w 169710"/>
                <a:gd name="T3" fmla="*/ 166996 h 214267"/>
                <a:gd name="T4" fmla="*/ 20689 w 169710"/>
                <a:gd name="T5" fmla="*/ 200102 h 214267"/>
                <a:gd name="T6" fmla="*/ 15532 w 169710"/>
                <a:gd name="T7" fmla="*/ 214267 h 214267"/>
                <a:gd name="T8" fmla="*/ 18720 w 169710"/>
                <a:gd name="T9" fmla="*/ 214267 h 214267"/>
                <a:gd name="T10" fmla="*/ 26225 w 169710"/>
                <a:gd name="T11" fmla="*/ 181196 h 214267"/>
                <a:gd name="T12" fmla="*/ 23655 w 169710"/>
                <a:gd name="T13" fmla="*/ 152261 h 214267"/>
                <a:gd name="T14" fmla="*/ 13074 w 169710"/>
                <a:gd name="T15" fmla="*/ 115473 h 214267"/>
                <a:gd name="T16" fmla="*/ 3701 w 169710"/>
                <a:gd name="T17" fmla="*/ 77167 h 214267"/>
                <a:gd name="T18" fmla="*/ 3984 w 169710"/>
                <a:gd name="T19" fmla="*/ 51963 h 214267"/>
                <a:gd name="T20" fmla="*/ 10975 w 169710"/>
                <a:gd name="T21" fmla="*/ 28688 h 214267"/>
                <a:gd name="T22" fmla="*/ 50145 w 169710"/>
                <a:gd name="T23" fmla="*/ 4330 h 214267"/>
                <a:gd name="T24" fmla="*/ 75273 w 169710"/>
                <a:gd name="T25" fmla="*/ 8441 h 214267"/>
                <a:gd name="T26" fmla="*/ 92439 w 169710"/>
                <a:gd name="T27" fmla="*/ 19169 h 214267"/>
                <a:gd name="T28" fmla="*/ 104584 w 169710"/>
                <a:gd name="T29" fmla="*/ 43507 h 214267"/>
                <a:gd name="T30" fmla="*/ 107920 w 169710"/>
                <a:gd name="T31" fmla="*/ 74188 h 214267"/>
                <a:gd name="T32" fmla="*/ 108721 w 169710"/>
                <a:gd name="T33" fmla="*/ 105552 h 214267"/>
                <a:gd name="T34" fmla="*/ 109916 w 169710"/>
                <a:gd name="T35" fmla="*/ 123301 h 214267"/>
                <a:gd name="T36" fmla="*/ 113609 w 169710"/>
                <a:gd name="T37" fmla="*/ 145769 h 214267"/>
                <a:gd name="T38" fmla="*/ 155397 w 169710"/>
                <a:gd name="T39" fmla="*/ 208556 h 214267"/>
                <a:gd name="T40" fmla="*/ 164236 w 169710"/>
                <a:gd name="T41" fmla="*/ 214267 h 214267"/>
                <a:gd name="T42" fmla="*/ 169710 w 169710"/>
                <a:gd name="T43" fmla="*/ 214267 h 214267"/>
                <a:gd name="T44" fmla="*/ 122507 w 169710"/>
                <a:gd name="T45" fmla="*/ 163614 h 214267"/>
                <a:gd name="T46" fmla="*/ 113411 w 169710"/>
                <a:gd name="T47" fmla="*/ 128386 h 214267"/>
                <a:gd name="T48" fmla="*/ 111161 w 169710"/>
                <a:gd name="T49" fmla="*/ 89642 h 214267"/>
                <a:gd name="T50" fmla="*/ 110684 w 169710"/>
                <a:gd name="T51" fmla="*/ 72854 h 214267"/>
                <a:gd name="T52" fmla="*/ 109457 w 169710"/>
                <a:gd name="T53" fmla="*/ 55110 h 214267"/>
                <a:gd name="T54" fmla="*/ 105375 w 169710"/>
                <a:gd name="T55" fmla="*/ 35397 h 214267"/>
                <a:gd name="T56" fmla="*/ 89296 w 169710"/>
                <a:gd name="T57" fmla="*/ 12537 h 214267"/>
                <a:gd name="T58" fmla="*/ 42857 w 169710"/>
                <a:gd name="T59" fmla="*/ 2241 h 214267"/>
                <a:gd name="T60" fmla="*/ 8269 w 169710"/>
                <a:gd name="T61" fmla="*/ 27593 h 214267"/>
                <a:gd name="T62" fmla="*/ 418 w 169710"/>
                <a:gd name="T63" fmla="*/ 59092 h 214267"/>
                <a:gd name="T64" fmla="*/ 1657 w 169710"/>
                <a:gd name="T65" fmla="*/ 83903 h 214267"/>
                <a:gd name="T66" fmla="*/ 9968 w 169710"/>
                <a:gd name="T67" fmla="*/ 115454 h 214267"/>
                <a:gd name="T68" fmla="*/ 9968 w 169710"/>
                <a:gd name="T69" fmla="*/ 115454 h 214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9710" h="214267">
                  <a:moveTo>
                    <a:pt x="9968" y="115454"/>
                  </a:moveTo>
                  <a:cubicBezTo>
                    <a:pt x="16156" y="132168"/>
                    <a:pt x="21133" y="149169"/>
                    <a:pt x="22765" y="166996"/>
                  </a:cubicBezTo>
                  <a:cubicBezTo>
                    <a:pt x="23787" y="178152"/>
                    <a:pt x="23483" y="189212"/>
                    <a:pt x="20689" y="200102"/>
                  </a:cubicBezTo>
                  <a:cubicBezTo>
                    <a:pt x="19410" y="205088"/>
                    <a:pt x="17688" y="209810"/>
                    <a:pt x="15532" y="214267"/>
                  </a:cubicBezTo>
                  <a:lnTo>
                    <a:pt x="18720" y="214267"/>
                  </a:lnTo>
                  <a:cubicBezTo>
                    <a:pt x="23509" y="203962"/>
                    <a:pt x="25822" y="192882"/>
                    <a:pt x="26225" y="181196"/>
                  </a:cubicBezTo>
                  <a:cubicBezTo>
                    <a:pt x="26560" y="171460"/>
                    <a:pt x="25495" y="161810"/>
                    <a:pt x="23655" y="152261"/>
                  </a:cubicBezTo>
                  <a:cubicBezTo>
                    <a:pt x="21233" y="139697"/>
                    <a:pt x="17593" y="127454"/>
                    <a:pt x="13074" y="115473"/>
                  </a:cubicBezTo>
                  <a:cubicBezTo>
                    <a:pt x="8396" y="103068"/>
                    <a:pt x="5131" y="90326"/>
                    <a:pt x="3701" y="77167"/>
                  </a:cubicBezTo>
                  <a:cubicBezTo>
                    <a:pt x="2788" y="68772"/>
                    <a:pt x="2835" y="60367"/>
                    <a:pt x="3984" y="51963"/>
                  </a:cubicBezTo>
                  <a:cubicBezTo>
                    <a:pt x="5097" y="43832"/>
                    <a:pt x="7151" y="36001"/>
                    <a:pt x="10975" y="28688"/>
                  </a:cubicBezTo>
                  <a:cubicBezTo>
                    <a:pt x="19172" y="13011"/>
                    <a:pt x="32331" y="4920"/>
                    <a:pt x="50145" y="4330"/>
                  </a:cubicBezTo>
                  <a:cubicBezTo>
                    <a:pt x="58757" y="4044"/>
                    <a:pt x="67157" y="5616"/>
                    <a:pt x="75273" y="8441"/>
                  </a:cubicBezTo>
                  <a:cubicBezTo>
                    <a:pt x="81807" y="10715"/>
                    <a:pt x="87634" y="14159"/>
                    <a:pt x="92439" y="19169"/>
                  </a:cubicBezTo>
                  <a:cubicBezTo>
                    <a:pt x="99040" y="26051"/>
                    <a:pt x="102464" y="34459"/>
                    <a:pt x="104584" y="43507"/>
                  </a:cubicBezTo>
                  <a:cubicBezTo>
                    <a:pt x="106949" y="53601"/>
                    <a:pt x="107488" y="63898"/>
                    <a:pt x="107920" y="74188"/>
                  </a:cubicBezTo>
                  <a:cubicBezTo>
                    <a:pt x="108359" y="84636"/>
                    <a:pt x="108100" y="95104"/>
                    <a:pt x="108721" y="105552"/>
                  </a:cubicBezTo>
                  <a:cubicBezTo>
                    <a:pt x="109073" y="111472"/>
                    <a:pt x="109303" y="117393"/>
                    <a:pt x="109916" y="123301"/>
                  </a:cubicBezTo>
                  <a:cubicBezTo>
                    <a:pt x="110701" y="130869"/>
                    <a:pt x="111867" y="138357"/>
                    <a:pt x="113609" y="145769"/>
                  </a:cubicBezTo>
                  <a:cubicBezTo>
                    <a:pt x="119718" y="171758"/>
                    <a:pt x="133517" y="192793"/>
                    <a:pt x="155397" y="208556"/>
                  </a:cubicBezTo>
                  <a:cubicBezTo>
                    <a:pt x="158133" y="210527"/>
                    <a:pt x="161115" y="212441"/>
                    <a:pt x="164236" y="214267"/>
                  </a:cubicBezTo>
                  <a:lnTo>
                    <a:pt x="169710" y="214267"/>
                  </a:lnTo>
                  <a:cubicBezTo>
                    <a:pt x="148365" y="202525"/>
                    <a:pt x="132212" y="185992"/>
                    <a:pt x="122507" y="163614"/>
                  </a:cubicBezTo>
                  <a:cubicBezTo>
                    <a:pt x="117618" y="152343"/>
                    <a:pt x="114962" y="140510"/>
                    <a:pt x="113411" y="128386"/>
                  </a:cubicBezTo>
                  <a:cubicBezTo>
                    <a:pt x="111765" y="115517"/>
                    <a:pt x="111374" y="102590"/>
                    <a:pt x="111161" y="89642"/>
                  </a:cubicBezTo>
                  <a:cubicBezTo>
                    <a:pt x="111069" y="84046"/>
                    <a:pt x="111057" y="78449"/>
                    <a:pt x="110684" y="72854"/>
                  </a:cubicBezTo>
                  <a:cubicBezTo>
                    <a:pt x="110290" y="66938"/>
                    <a:pt x="110138" y="61014"/>
                    <a:pt x="109457" y="55110"/>
                  </a:cubicBezTo>
                  <a:cubicBezTo>
                    <a:pt x="108685" y="48408"/>
                    <a:pt x="107521" y="41808"/>
                    <a:pt x="105375" y="35397"/>
                  </a:cubicBezTo>
                  <a:cubicBezTo>
                    <a:pt x="102303" y="26219"/>
                    <a:pt x="97460" y="18130"/>
                    <a:pt x="89296" y="12537"/>
                  </a:cubicBezTo>
                  <a:cubicBezTo>
                    <a:pt x="75292" y="2942"/>
                    <a:pt x="59540" y="0"/>
                    <a:pt x="42857" y="2241"/>
                  </a:cubicBezTo>
                  <a:cubicBezTo>
                    <a:pt x="26748" y="4404"/>
                    <a:pt x="15558" y="13579"/>
                    <a:pt x="8269" y="27593"/>
                  </a:cubicBezTo>
                  <a:cubicBezTo>
                    <a:pt x="3137" y="37462"/>
                    <a:pt x="971" y="48124"/>
                    <a:pt x="418" y="59092"/>
                  </a:cubicBezTo>
                  <a:cubicBezTo>
                    <a:pt x="0" y="67383"/>
                    <a:pt x="374" y="75682"/>
                    <a:pt x="1657" y="83903"/>
                  </a:cubicBezTo>
                  <a:cubicBezTo>
                    <a:pt x="3341" y="94692"/>
                    <a:pt x="6171" y="105197"/>
                    <a:pt x="9968" y="115454"/>
                  </a:cubicBezTo>
                  <a:lnTo>
                    <a:pt x="9968" y="11545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883400" y="6586537"/>
              <a:ext cx="125413" cy="282575"/>
            </a:xfrm>
            <a:custGeom>
              <a:avLst/>
              <a:gdLst>
                <a:gd name="T0" fmla="*/ 0 w 9906"/>
                <a:gd name="T1" fmla="*/ 22286 h 22286"/>
                <a:gd name="T2" fmla="*/ 3036 w 9906"/>
                <a:gd name="T3" fmla="*/ 22286 h 22286"/>
                <a:gd name="T4" fmla="*/ 4666 w 9906"/>
                <a:gd name="T5" fmla="*/ 15588 h 22286"/>
                <a:gd name="T6" fmla="*/ 6848 w 9906"/>
                <a:gd name="T7" fmla="*/ 22286 h 22286"/>
                <a:gd name="T8" fmla="*/ 9906 w 9906"/>
                <a:gd name="T9" fmla="*/ 22286 h 22286"/>
                <a:gd name="T10" fmla="*/ 2660 w 9906"/>
                <a:gd name="T11" fmla="*/ 0 h 22286"/>
                <a:gd name="T12" fmla="*/ 2073 w 9906"/>
                <a:gd name="T13" fmla="*/ 97 h 22286"/>
                <a:gd name="T14" fmla="*/ 2142 w 9906"/>
                <a:gd name="T15" fmla="*/ 4231 h 22286"/>
                <a:gd name="T16" fmla="*/ 1263 w 9906"/>
                <a:gd name="T17" fmla="*/ 17694 h 22286"/>
                <a:gd name="T18" fmla="*/ 0 w 9906"/>
                <a:gd name="T19" fmla="*/ 22286 h 22286"/>
                <a:gd name="T20" fmla="*/ 0 w 9906"/>
                <a:gd name="T21" fmla="*/ 22286 h 2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06" h="22286">
                  <a:moveTo>
                    <a:pt x="0" y="22286"/>
                  </a:moveTo>
                  <a:lnTo>
                    <a:pt x="3036" y="22286"/>
                  </a:lnTo>
                  <a:cubicBezTo>
                    <a:pt x="3686" y="20123"/>
                    <a:pt x="4239" y="17897"/>
                    <a:pt x="4666" y="15588"/>
                  </a:cubicBezTo>
                  <a:cubicBezTo>
                    <a:pt x="5398" y="17834"/>
                    <a:pt x="6122" y="20057"/>
                    <a:pt x="6848" y="22286"/>
                  </a:cubicBezTo>
                  <a:lnTo>
                    <a:pt x="9906" y="22286"/>
                  </a:lnTo>
                  <a:cubicBezTo>
                    <a:pt x="7492" y="14859"/>
                    <a:pt x="5076" y="7430"/>
                    <a:pt x="2660" y="0"/>
                  </a:cubicBezTo>
                  <a:cubicBezTo>
                    <a:pt x="2465" y="32"/>
                    <a:pt x="2269" y="65"/>
                    <a:pt x="2073" y="97"/>
                  </a:cubicBezTo>
                  <a:cubicBezTo>
                    <a:pt x="2095" y="1475"/>
                    <a:pt x="2102" y="2854"/>
                    <a:pt x="2142" y="4231"/>
                  </a:cubicBezTo>
                  <a:cubicBezTo>
                    <a:pt x="2273" y="8746"/>
                    <a:pt x="2282" y="13237"/>
                    <a:pt x="1263" y="17694"/>
                  </a:cubicBezTo>
                  <a:cubicBezTo>
                    <a:pt x="905" y="19260"/>
                    <a:pt x="479" y="20788"/>
                    <a:pt x="0" y="22286"/>
                  </a:cubicBezTo>
                  <a:lnTo>
                    <a:pt x="0" y="2228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707187" y="4511674"/>
              <a:ext cx="1335087" cy="2357438"/>
            </a:xfrm>
            <a:custGeom>
              <a:avLst/>
              <a:gdLst>
                <a:gd name="T0" fmla="*/ 15026 w 105089"/>
                <a:gd name="T1" fmla="*/ 104577 h 185592"/>
                <a:gd name="T2" fmla="*/ 34264 w 105089"/>
                <a:gd name="T3" fmla="*/ 172689 h 185592"/>
                <a:gd name="T4" fmla="*/ 38111 w 105089"/>
                <a:gd name="T5" fmla="*/ 185592 h 185592"/>
                <a:gd name="T6" fmla="*/ 41177 w 105089"/>
                <a:gd name="T7" fmla="*/ 185592 h 185592"/>
                <a:gd name="T8" fmla="*/ 24260 w 105089"/>
                <a:gd name="T9" fmla="*/ 126978 h 185592"/>
                <a:gd name="T10" fmla="*/ 3999 w 105089"/>
                <a:gd name="T11" fmla="*/ 42125 h 185592"/>
                <a:gd name="T12" fmla="*/ 3417 w 105089"/>
                <a:gd name="T13" fmla="*/ 26436 h 185592"/>
                <a:gd name="T14" fmla="*/ 21050 w 105089"/>
                <a:gd name="T15" fmla="*/ 5312 h 185592"/>
                <a:gd name="T16" fmla="*/ 41758 w 105089"/>
                <a:gd name="T17" fmla="*/ 3629 h 185592"/>
                <a:gd name="T18" fmla="*/ 56466 w 105089"/>
                <a:gd name="T19" fmla="*/ 12022 h 185592"/>
                <a:gd name="T20" fmla="*/ 62557 w 105089"/>
                <a:gd name="T21" fmla="*/ 23627 h 185592"/>
                <a:gd name="T22" fmla="*/ 66671 w 105089"/>
                <a:gd name="T23" fmla="*/ 43525 h 185592"/>
                <a:gd name="T24" fmla="*/ 67133 w 105089"/>
                <a:gd name="T25" fmla="*/ 65559 h 185592"/>
                <a:gd name="T26" fmla="*/ 66000 w 105089"/>
                <a:gd name="T27" fmla="*/ 81068 h 185592"/>
                <a:gd name="T28" fmla="*/ 65685 w 105089"/>
                <a:gd name="T29" fmla="*/ 102473 h 185592"/>
                <a:gd name="T30" fmla="*/ 69124 w 105089"/>
                <a:gd name="T31" fmla="*/ 129878 h 185592"/>
                <a:gd name="T32" fmla="*/ 100706 w 105089"/>
                <a:gd name="T33" fmla="*/ 185592 h 185592"/>
                <a:gd name="T34" fmla="*/ 105089 w 105089"/>
                <a:gd name="T35" fmla="*/ 185592 h 185592"/>
                <a:gd name="T36" fmla="*/ 74537 w 105089"/>
                <a:gd name="T37" fmla="*/ 138788 h 185592"/>
                <a:gd name="T38" fmla="*/ 68819 w 105089"/>
                <a:gd name="T39" fmla="*/ 107301 h 185592"/>
                <a:gd name="T40" fmla="*/ 68977 w 105089"/>
                <a:gd name="T41" fmla="*/ 80239 h 185592"/>
                <a:gd name="T42" fmla="*/ 70161 w 105089"/>
                <a:gd name="T43" fmla="*/ 62913 h 185592"/>
                <a:gd name="T44" fmla="*/ 67686 w 105089"/>
                <a:gd name="T45" fmla="*/ 30544 h 185592"/>
                <a:gd name="T46" fmla="*/ 59004 w 105089"/>
                <a:gd name="T47" fmla="*/ 10255 h 185592"/>
                <a:gd name="T48" fmla="*/ 46230 w 105089"/>
                <a:gd name="T49" fmla="*/ 1375 h 185592"/>
                <a:gd name="T50" fmla="*/ 23208 w 105089"/>
                <a:gd name="T51" fmla="*/ 1706 h 185592"/>
                <a:gd name="T52" fmla="*/ 8631 w 105089"/>
                <a:gd name="T53" fmla="*/ 9119 h 185592"/>
                <a:gd name="T54" fmla="*/ 165 w 105089"/>
                <a:gd name="T55" fmla="*/ 30564 h 185592"/>
                <a:gd name="T56" fmla="*/ 3568 w 105089"/>
                <a:gd name="T57" fmla="*/ 56747 h 185592"/>
                <a:gd name="T58" fmla="*/ 15026 w 105089"/>
                <a:gd name="T59" fmla="*/ 104577 h 185592"/>
                <a:gd name="T60" fmla="*/ 15026 w 105089"/>
                <a:gd name="T61" fmla="*/ 104577 h 185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089" h="185592">
                  <a:moveTo>
                    <a:pt x="15026" y="104577"/>
                  </a:moveTo>
                  <a:cubicBezTo>
                    <a:pt x="21078" y="127379"/>
                    <a:pt x="27568" y="150063"/>
                    <a:pt x="34264" y="172689"/>
                  </a:cubicBezTo>
                  <a:cubicBezTo>
                    <a:pt x="35538" y="176993"/>
                    <a:pt x="36824" y="181293"/>
                    <a:pt x="38111" y="185592"/>
                  </a:cubicBezTo>
                  <a:lnTo>
                    <a:pt x="41177" y="185592"/>
                  </a:lnTo>
                  <a:cubicBezTo>
                    <a:pt x="35357" y="166107"/>
                    <a:pt x="29692" y="146576"/>
                    <a:pt x="24260" y="126978"/>
                  </a:cubicBezTo>
                  <a:cubicBezTo>
                    <a:pt x="16488" y="98935"/>
                    <a:pt x="8553" y="70920"/>
                    <a:pt x="3999" y="42125"/>
                  </a:cubicBezTo>
                  <a:cubicBezTo>
                    <a:pt x="3175" y="36918"/>
                    <a:pt x="2720" y="31708"/>
                    <a:pt x="3417" y="26436"/>
                  </a:cubicBezTo>
                  <a:cubicBezTo>
                    <a:pt x="4828" y="15759"/>
                    <a:pt x="10597" y="8637"/>
                    <a:pt x="21050" y="5312"/>
                  </a:cubicBezTo>
                  <a:cubicBezTo>
                    <a:pt x="27816" y="3160"/>
                    <a:pt x="34749" y="3296"/>
                    <a:pt x="41758" y="3629"/>
                  </a:cubicBezTo>
                  <a:cubicBezTo>
                    <a:pt x="48263" y="3938"/>
                    <a:pt x="52748" y="7234"/>
                    <a:pt x="56466" y="12022"/>
                  </a:cubicBezTo>
                  <a:cubicBezTo>
                    <a:pt x="59190" y="15530"/>
                    <a:pt x="61099" y="19469"/>
                    <a:pt x="62557" y="23627"/>
                  </a:cubicBezTo>
                  <a:cubicBezTo>
                    <a:pt x="64821" y="30080"/>
                    <a:pt x="66038" y="36733"/>
                    <a:pt x="66671" y="43525"/>
                  </a:cubicBezTo>
                  <a:cubicBezTo>
                    <a:pt x="67354" y="50865"/>
                    <a:pt x="67391" y="58214"/>
                    <a:pt x="67133" y="65559"/>
                  </a:cubicBezTo>
                  <a:cubicBezTo>
                    <a:pt x="66952" y="70736"/>
                    <a:pt x="66233" y="75892"/>
                    <a:pt x="66000" y="81068"/>
                  </a:cubicBezTo>
                  <a:cubicBezTo>
                    <a:pt x="65680" y="88196"/>
                    <a:pt x="65347" y="95321"/>
                    <a:pt x="65685" y="102473"/>
                  </a:cubicBezTo>
                  <a:cubicBezTo>
                    <a:pt x="66120" y="111706"/>
                    <a:pt x="67128" y="120834"/>
                    <a:pt x="69124" y="129878"/>
                  </a:cubicBezTo>
                  <a:cubicBezTo>
                    <a:pt x="73929" y="151657"/>
                    <a:pt x="84336" y="170269"/>
                    <a:pt x="100706" y="185592"/>
                  </a:cubicBezTo>
                  <a:lnTo>
                    <a:pt x="105089" y="185592"/>
                  </a:lnTo>
                  <a:cubicBezTo>
                    <a:pt x="90419" y="172889"/>
                    <a:pt x="80297" y="157184"/>
                    <a:pt x="74537" y="138788"/>
                  </a:cubicBezTo>
                  <a:cubicBezTo>
                    <a:pt x="71325" y="128528"/>
                    <a:pt x="69660" y="118007"/>
                    <a:pt x="68819" y="107301"/>
                  </a:cubicBezTo>
                  <a:cubicBezTo>
                    <a:pt x="68108" y="98256"/>
                    <a:pt x="68388" y="89244"/>
                    <a:pt x="68977" y="80239"/>
                  </a:cubicBezTo>
                  <a:cubicBezTo>
                    <a:pt x="69355" y="74464"/>
                    <a:pt x="70053" y="68693"/>
                    <a:pt x="70161" y="62913"/>
                  </a:cubicBezTo>
                  <a:cubicBezTo>
                    <a:pt x="70363" y="52061"/>
                    <a:pt x="70155" y="41212"/>
                    <a:pt x="67686" y="30544"/>
                  </a:cubicBezTo>
                  <a:cubicBezTo>
                    <a:pt x="66004" y="23274"/>
                    <a:pt x="63595" y="16298"/>
                    <a:pt x="59004" y="10255"/>
                  </a:cubicBezTo>
                  <a:cubicBezTo>
                    <a:pt x="55736" y="5953"/>
                    <a:pt x="51805" y="2372"/>
                    <a:pt x="46230" y="1375"/>
                  </a:cubicBezTo>
                  <a:cubicBezTo>
                    <a:pt x="38560" y="3"/>
                    <a:pt x="30840" y="0"/>
                    <a:pt x="23208" y="1706"/>
                  </a:cubicBezTo>
                  <a:cubicBezTo>
                    <a:pt x="17731" y="2930"/>
                    <a:pt x="12724" y="5202"/>
                    <a:pt x="8631" y="9119"/>
                  </a:cubicBezTo>
                  <a:cubicBezTo>
                    <a:pt x="2493" y="14992"/>
                    <a:pt x="316" y="22444"/>
                    <a:pt x="165" y="30564"/>
                  </a:cubicBezTo>
                  <a:cubicBezTo>
                    <a:pt x="0" y="39437"/>
                    <a:pt x="1841" y="48105"/>
                    <a:pt x="3568" y="56747"/>
                  </a:cubicBezTo>
                  <a:cubicBezTo>
                    <a:pt x="6781" y="72828"/>
                    <a:pt x="10819" y="88726"/>
                    <a:pt x="15026" y="104577"/>
                  </a:cubicBezTo>
                  <a:lnTo>
                    <a:pt x="15026" y="10457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7345363" y="6500812"/>
              <a:ext cx="234950" cy="368300"/>
            </a:xfrm>
            <a:custGeom>
              <a:avLst/>
              <a:gdLst>
                <a:gd name="T0" fmla="*/ 12976 w 18546"/>
                <a:gd name="T1" fmla="*/ 28993 h 28993"/>
                <a:gd name="T2" fmla="*/ 10497 w 18546"/>
                <a:gd name="T3" fmla="*/ 22260 h 28993"/>
                <a:gd name="T4" fmla="*/ 14859 w 18546"/>
                <a:gd name="T5" fmla="*/ 28993 h 28993"/>
                <a:gd name="T6" fmla="*/ 18546 w 18546"/>
                <a:gd name="T7" fmla="*/ 28993 h 28993"/>
                <a:gd name="T8" fmla="*/ 2407 w 18546"/>
                <a:gd name="T9" fmla="*/ 12 h 28993"/>
                <a:gd name="T10" fmla="*/ 0 w 18546"/>
                <a:gd name="T11" fmla="*/ 799 h 28993"/>
                <a:gd name="T12" fmla="*/ 9490 w 18546"/>
                <a:gd name="T13" fmla="*/ 28993 h 28993"/>
                <a:gd name="T14" fmla="*/ 12976 w 18546"/>
                <a:gd name="T15" fmla="*/ 28993 h 28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46" h="28993">
                  <a:moveTo>
                    <a:pt x="12976" y="28993"/>
                  </a:moveTo>
                  <a:cubicBezTo>
                    <a:pt x="12142" y="26752"/>
                    <a:pt x="11316" y="24508"/>
                    <a:pt x="10497" y="22260"/>
                  </a:cubicBezTo>
                  <a:cubicBezTo>
                    <a:pt x="11915" y="24546"/>
                    <a:pt x="13372" y="26786"/>
                    <a:pt x="14859" y="28993"/>
                  </a:cubicBezTo>
                  <a:lnTo>
                    <a:pt x="18546" y="28993"/>
                  </a:lnTo>
                  <a:cubicBezTo>
                    <a:pt x="12482" y="19995"/>
                    <a:pt x="7093" y="10345"/>
                    <a:pt x="2407" y="12"/>
                  </a:cubicBezTo>
                  <a:cubicBezTo>
                    <a:pt x="1386" y="0"/>
                    <a:pt x="671" y="351"/>
                    <a:pt x="0" y="799"/>
                  </a:cubicBezTo>
                  <a:cubicBezTo>
                    <a:pt x="570" y="4796"/>
                    <a:pt x="4255" y="15424"/>
                    <a:pt x="9490" y="28993"/>
                  </a:cubicBezTo>
                  <a:lnTo>
                    <a:pt x="12976" y="2899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095874" y="2254248"/>
              <a:ext cx="4048126" cy="976313"/>
            </a:xfrm>
            <a:custGeom>
              <a:avLst/>
              <a:gdLst>
                <a:gd name="T0" fmla="*/ 638 w 318735"/>
                <a:gd name="T1" fmla="*/ 76761 h 76881"/>
                <a:gd name="T2" fmla="*/ 29655 w 318735"/>
                <a:gd name="T3" fmla="*/ 58742 h 76881"/>
                <a:gd name="T4" fmla="*/ 76164 w 318735"/>
                <a:gd name="T5" fmla="*/ 22946 h 76881"/>
                <a:gd name="T6" fmla="*/ 154530 w 318735"/>
                <a:gd name="T7" fmla="*/ 2828 h 76881"/>
                <a:gd name="T8" fmla="*/ 186112 w 318735"/>
                <a:gd name="T9" fmla="*/ 3749 h 76881"/>
                <a:gd name="T10" fmla="*/ 222193 w 318735"/>
                <a:gd name="T11" fmla="*/ 10920 h 76881"/>
                <a:gd name="T12" fmla="*/ 310883 w 318735"/>
                <a:gd name="T13" fmla="*/ 66620 h 76881"/>
                <a:gd name="T14" fmla="*/ 318735 w 318735"/>
                <a:gd name="T15" fmla="*/ 76109 h 76881"/>
                <a:gd name="T16" fmla="*/ 318735 w 318735"/>
                <a:gd name="T17" fmla="*/ 72154 h 76881"/>
                <a:gd name="T18" fmla="*/ 290672 w 318735"/>
                <a:gd name="T19" fmla="*/ 44224 h 76881"/>
                <a:gd name="T20" fmla="*/ 170960 w 318735"/>
                <a:gd name="T21" fmla="*/ 411 h 76881"/>
                <a:gd name="T22" fmla="*/ 131861 w 318735"/>
                <a:gd name="T23" fmla="*/ 2861 h 76881"/>
                <a:gd name="T24" fmla="*/ 93112 w 318735"/>
                <a:gd name="T25" fmla="*/ 12949 h 76881"/>
                <a:gd name="T26" fmla="*/ 30741 w 318735"/>
                <a:gd name="T27" fmla="*/ 54127 h 76881"/>
                <a:gd name="T28" fmla="*/ 25781 w 318735"/>
                <a:gd name="T29" fmla="*/ 59529 h 76881"/>
                <a:gd name="T30" fmla="*/ 2441 w 318735"/>
                <a:gd name="T31" fmla="*/ 73863 h 76881"/>
                <a:gd name="T32" fmla="*/ 0 w 318735"/>
                <a:gd name="T33" fmla="*/ 76577 h 76881"/>
                <a:gd name="T34" fmla="*/ 638 w 318735"/>
                <a:gd name="T35" fmla="*/ 76761 h 76881"/>
                <a:gd name="T36" fmla="*/ 638 w 318735"/>
                <a:gd name="T37" fmla="*/ 76761 h 76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8735" h="76881">
                  <a:moveTo>
                    <a:pt x="638" y="76761"/>
                  </a:moveTo>
                  <a:cubicBezTo>
                    <a:pt x="11795" y="73075"/>
                    <a:pt x="21826" y="67499"/>
                    <a:pt x="29655" y="58742"/>
                  </a:cubicBezTo>
                  <a:cubicBezTo>
                    <a:pt x="42904" y="43923"/>
                    <a:pt x="58376" y="31985"/>
                    <a:pt x="76164" y="22946"/>
                  </a:cubicBezTo>
                  <a:cubicBezTo>
                    <a:pt x="100750" y="10453"/>
                    <a:pt x="127026" y="4301"/>
                    <a:pt x="154530" y="2828"/>
                  </a:cubicBezTo>
                  <a:cubicBezTo>
                    <a:pt x="165083" y="2262"/>
                    <a:pt x="175603" y="2702"/>
                    <a:pt x="186112" y="3749"/>
                  </a:cubicBezTo>
                  <a:cubicBezTo>
                    <a:pt x="198385" y="4971"/>
                    <a:pt x="210427" y="7280"/>
                    <a:pt x="222193" y="10920"/>
                  </a:cubicBezTo>
                  <a:cubicBezTo>
                    <a:pt x="256835" y="21639"/>
                    <a:pt x="286778" y="39663"/>
                    <a:pt x="310883" y="66620"/>
                  </a:cubicBezTo>
                  <a:cubicBezTo>
                    <a:pt x="313640" y="69701"/>
                    <a:pt x="316254" y="72867"/>
                    <a:pt x="318735" y="76109"/>
                  </a:cubicBezTo>
                  <a:lnTo>
                    <a:pt x="318735" y="72154"/>
                  </a:lnTo>
                  <a:cubicBezTo>
                    <a:pt x="310628" y="61879"/>
                    <a:pt x="301233" y="52590"/>
                    <a:pt x="290672" y="44224"/>
                  </a:cubicBezTo>
                  <a:cubicBezTo>
                    <a:pt x="255756" y="16560"/>
                    <a:pt x="215812" y="1817"/>
                    <a:pt x="170960" y="411"/>
                  </a:cubicBezTo>
                  <a:cubicBezTo>
                    <a:pt x="157880" y="0"/>
                    <a:pt x="144828" y="785"/>
                    <a:pt x="131861" y="2861"/>
                  </a:cubicBezTo>
                  <a:cubicBezTo>
                    <a:pt x="118598" y="4985"/>
                    <a:pt x="105657" y="8223"/>
                    <a:pt x="93112" y="12949"/>
                  </a:cubicBezTo>
                  <a:cubicBezTo>
                    <a:pt x="69138" y="21981"/>
                    <a:pt x="48127" y="35399"/>
                    <a:pt x="30741" y="54127"/>
                  </a:cubicBezTo>
                  <a:cubicBezTo>
                    <a:pt x="29077" y="55919"/>
                    <a:pt x="27545" y="57842"/>
                    <a:pt x="25781" y="59529"/>
                  </a:cubicBezTo>
                  <a:cubicBezTo>
                    <a:pt x="19057" y="65959"/>
                    <a:pt x="11256" y="70739"/>
                    <a:pt x="2441" y="73863"/>
                  </a:cubicBezTo>
                  <a:cubicBezTo>
                    <a:pt x="960" y="74388"/>
                    <a:pt x="268" y="75267"/>
                    <a:pt x="0" y="76577"/>
                  </a:cubicBezTo>
                  <a:cubicBezTo>
                    <a:pt x="231" y="76881"/>
                    <a:pt x="454" y="76822"/>
                    <a:pt x="638" y="76761"/>
                  </a:cubicBezTo>
                  <a:lnTo>
                    <a:pt x="638" y="7676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8408988" y="5546724"/>
              <a:ext cx="735012" cy="592138"/>
            </a:xfrm>
            <a:custGeom>
              <a:avLst/>
              <a:gdLst>
                <a:gd name="T0" fmla="*/ 2236 w 57880"/>
                <a:gd name="T1" fmla="*/ 0 h 46712"/>
                <a:gd name="T2" fmla="*/ 0 w 57880"/>
                <a:gd name="T3" fmla="*/ 1429 h 46712"/>
                <a:gd name="T4" fmla="*/ 998 w 57880"/>
                <a:gd name="T5" fmla="*/ 3173 h 46712"/>
                <a:gd name="T6" fmla="*/ 27034 w 57880"/>
                <a:gd name="T7" fmla="*/ 29921 h 46712"/>
                <a:gd name="T8" fmla="*/ 57880 w 57880"/>
                <a:gd name="T9" fmla="*/ 46712 h 46712"/>
                <a:gd name="T10" fmla="*/ 57880 w 57880"/>
                <a:gd name="T11" fmla="*/ 43685 h 46712"/>
                <a:gd name="T12" fmla="*/ 34684 w 57880"/>
                <a:gd name="T13" fmla="*/ 31849 h 46712"/>
                <a:gd name="T14" fmla="*/ 2236 w 57880"/>
                <a:gd name="T15" fmla="*/ 0 h 46712"/>
                <a:gd name="T16" fmla="*/ 2236 w 57880"/>
                <a:gd name="T17" fmla="*/ 0 h 46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80" h="46712">
                  <a:moveTo>
                    <a:pt x="2236" y="0"/>
                  </a:moveTo>
                  <a:cubicBezTo>
                    <a:pt x="1354" y="629"/>
                    <a:pt x="612" y="955"/>
                    <a:pt x="0" y="1429"/>
                  </a:cubicBezTo>
                  <a:cubicBezTo>
                    <a:pt x="140" y="2135"/>
                    <a:pt x="615" y="2631"/>
                    <a:pt x="998" y="3173"/>
                  </a:cubicBezTo>
                  <a:cubicBezTo>
                    <a:pt x="8650" y="13298"/>
                    <a:pt x="17241" y="22201"/>
                    <a:pt x="27034" y="29921"/>
                  </a:cubicBezTo>
                  <a:cubicBezTo>
                    <a:pt x="36539" y="37169"/>
                    <a:pt x="46794" y="42833"/>
                    <a:pt x="57880" y="46712"/>
                  </a:cubicBezTo>
                  <a:lnTo>
                    <a:pt x="57880" y="43685"/>
                  </a:lnTo>
                  <a:cubicBezTo>
                    <a:pt x="49744" y="40735"/>
                    <a:pt x="42018" y="36757"/>
                    <a:pt x="34684" y="31849"/>
                  </a:cubicBezTo>
                  <a:cubicBezTo>
                    <a:pt x="21836" y="23250"/>
                    <a:pt x="11034" y="12576"/>
                    <a:pt x="2236" y="0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897437" y="2605086"/>
              <a:ext cx="4246563" cy="1163637"/>
            </a:xfrm>
            <a:custGeom>
              <a:avLst/>
              <a:gdLst>
                <a:gd name="T0" fmla="*/ 41790 w 334376"/>
                <a:gd name="T1" fmla="*/ 64507 h 91616"/>
                <a:gd name="T2" fmla="*/ 51847 w 334376"/>
                <a:gd name="T3" fmla="*/ 53550 h 91616"/>
                <a:gd name="T4" fmla="*/ 117696 w 334376"/>
                <a:gd name="T5" fmla="*/ 11923 h 91616"/>
                <a:gd name="T6" fmla="*/ 164629 w 334376"/>
                <a:gd name="T7" fmla="*/ 2853 h 91616"/>
                <a:gd name="T8" fmla="*/ 186192 w 334376"/>
                <a:gd name="T9" fmla="*/ 2691 h 91616"/>
                <a:gd name="T10" fmla="*/ 210627 w 334376"/>
                <a:gd name="T11" fmla="*/ 5405 h 91616"/>
                <a:gd name="T12" fmla="*/ 259430 w 334376"/>
                <a:gd name="T13" fmla="*/ 21529 h 91616"/>
                <a:gd name="T14" fmla="*/ 321959 w 334376"/>
                <a:gd name="T15" fmla="*/ 72213 h 91616"/>
                <a:gd name="T16" fmla="*/ 334376 w 334376"/>
                <a:gd name="T17" fmla="*/ 91616 h 91616"/>
                <a:gd name="T18" fmla="*/ 334376 w 334376"/>
                <a:gd name="T19" fmla="*/ 86876 h 91616"/>
                <a:gd name="T20" fmla="*/ 283499 w 334376"/>
                <a:gd name="T21" fmla="*/ 32772 h 91616"/>
                <a:gd name="T22" fmla="*/ 188142 w 334376"/>
                <a:gd name="T23" fmla="*/ 547 h 91616"/>
                <a:gd name="T24" fmla="*/ 156952 w 334376"/>
                <a:gd name="T25" fmla="*/ 1199 h 91616"/>
                <a:gd name="T26" fmla="*/ 129938 w 334376"/>
                <a:gd name="T27" fmla="*/ 5965 h 91616"/>
                <a:gd name="T28" fmla="*/ 48702 w 334376"/>
                <a:gd name="T29" fmla="*/ 53484 h 91616"/>
                <a:gd name="T30" fmla="*/ 37529 w 334376"/>
                <a:gd name="T31" fmla="*/ 65341 h 91616"/>
                <a:gd name="T32" fmla="*/ 8015 w 334376"/>
                <a:gd name="T33" fmla="*/ 78965 h 91616"/>
                <a:gd name="T34" fmla="*/ 526 w 334376"/>
                <a:gd name="T35" fmla="*/ 79867 h 91616"/>
                <a:gd name="T36" fmla="*/ 0 w 334376"/>
                <a:gd name="T37" fmla="*/ 81850 h 91616"/>
                <a:gd name="T38" fmla="*/ 10029 w 334376"/>
                <a:gd name="T39" fmla="*/ 80832 h 91616"/>
                <a:gd name="T40" fmla="*/ 41790 w 334376"/>
                <a:gd name="T41" fmla="*/ 64507 h 91616"/>
                <a:gd name="T42" fmla="*/ 41790 w 334376"/>
                <a:gd name="T43" fmla="*/ 64507 h 9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4376" h="91616">
                  <a:moveTo>
                    <a:pt x="41790" y="64507"/>
                  </a:moveTo>
                  <a:cubicBezTo>
                    <a:pt x="45433" y="61109"/>
                    <a:pt x="48419" y="57137"/>
                    <a:pt x="51847" y="53550"/>
                  </a:cubicBezTo>
                  <a:cubicBezTo>
                    <a:pt x="70279" y="34263"/>
                    <a:pt x="92269" y="20468"/>
                    <a:pt x="117696" y="11923"/>
                  </a:cubicBezTo>
                  <a:cubicBezTo>
                    <a:pt x="132927" y="6804"/>
                    <a:pt x="148597" y="3864"/>
                    <a:pt x="164629" y="2853"/>
                  </a:cubicBezTo>
                  <a:cubicBezTo>
                    <a:pt x="171802" y="2401"/>
                    <a:pt x="178993" y="2336"/>
                    <a:pt x="186192" y="2691"/>
                  </a:cubicBezTo>
                  <a:cubicBezTo>
                    <a:pt x="194403" y="3097"/>
                    <a:pt x="202546" y="3963"/>
                    <a:pt x="210627" y="5405"/>
                  </a:cubicBezTo>
                  <a:cubicBezTo>
                    <a:pt x="227687" y="8449"/>
                    <a:pt x="243924" y="13962"/>
                    <a:pt x="259430" y="21529"/>
                  </a:cubicBezTo>
                  <a:cubicBezTo>
                    <a:pt x="284250" y="33643"/>
                    <a:pt x="305395" y="50216"/>
                    <a:pt x="321959" y="72213"/>
                  </a:cubicBezTo>
                  <a:cubicBezTo>
                    <a:pt x="326642" y="78433"/>
                    <a:pt x="330788" y="84898"/>
                    <a:pt x="334376" y="91616"/>
                  </a:cubicBezTo>
                  <a:lnTo>
                    <a:pt x="334376" y="86876"/>
                  </a:lnTo>
                  <a:cubicBezTo>
                    <a:pt x="321934" y="64955"/>
                    <a:pt x="304768" y="47040"/>
                    <a:pt x="283499" y="32772"/>
                  </a:cubicBezTo>
                  <a:cubicBezTo>
                    <a:pt x="254748" y="13484"/>
                    <a:pt x="223048" y="2378"/>
                    <a:pt x="188142" y="547"/>
                  </a:cubicBezTo>
                  <a:cubicBezTo>
                    <a:pt x="177720" y="0"/>
                    <a:pt x="167320" y="180"/>
                    <a:pt x="156952" y="1199"/>
                  </a:cubicBezTo>
                  <a:cubicBezTo>
                    <a:pt x="147835" y="2095"/>
                    <a:pt x="138826" y="3707"/>
                    <a:pt x="129938" y="5965"/>
                  </a:cubicBezTo>
                  <a:cubicBezTo>
                    <a:pt x="98170" y="14037"/>
                    <a:pt x="70954" y="29631"/>
                    <a:pt x="48702" y="53484"/>
                  </a:cubicBezTo>
                  <a:cubicBezTo>
                    <a:pt x="44998" y="57454"/>
                    <a:pt x="41751" y="61828"/>
                    <a:pt x="37529" y="65341"/>
                  </a:cubicBezTo>
                  <a:cubicBezTo>
                    <a:pt x="28923" y="72502"/>
                    <a:pt x="19217" y="77247"/>
                    <a:pt x="8015" y="78965"/>
                  </a:cubicBezTo>
                  <a:cubicBezTo>
                    <a:pt x="5517" y="79348"/>
                    <a:pt x="2987" y="79607"/>
                    <a:pt x="526" y="79867"/>
                  </a:cubicBezTo>
                  <a:cubicBezTo>
                    <a:pt x="159" y="80397"/>
                    <a:pt x="124" y="80702"/>
                    <a:pt x="0" y="81850"/>
                  </a:cubicBezTo>
                  <a:cubicBezTo>
                    <a:pt x="3424" y="81794"/>
                    <a:pt x="6756" y="81465"/>
                    <a:pt x="10029" y="80832"/>
                  </a:cubicBezTo>
                  <a:cubicBezTo>
                    <a:pt x="22233" y="78471"/>
                    <a:pt x="32770" y="72921"/>
                    <a:pt x="41790" y="64507"/>
                  </a:cubicBezTo>
                  <a:lnTo>
                    <a:pt x="41790" y="6450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8186738" y="5654674"/>
              <a:ext cx="957262" cy="920750"/>
            </a:xfrm>
            <a:custGeom>
              <a:avLst/>
              <a:gdLst>
                <a:gd name="T0" fmla="*/ 2553 w 75360"/>
                <a:gd name="T1" fmla="*/ 0 h 72556"/>
                <a:gd name="T2" fmla="*/ 0 w 75360"/>
                <a:gd name="T3" fmla="*/ 835 h 72556"/>
                <a:gd name="T4" fmla="*/ 1735 w 75360"/>
                <a:gd name="T5" fmla="*/ 5704 h 72556"/>
                <a:gd name="T6" fmla="*/ 16232 w 75360"/>
                <a:gd name="T7" fmla="*/ 31401 h 72556"/>
                <a:gd name="T8" fmla="*/ 75360 w 75360"/>
                <a:gd name="T9" fmla="*/ 72556 h 72556"/>
                <a:gd name="T10" fmla="*/ 75360 w 75360"/>
                <a:gd name="T11" fmla="*/ 69625 h 72556"/>
                <a:gd name="T12" fmla="*/ 32081 w 75360"/>
                <a:gd name="T13" fmla="*/ 45136 h 72556"/>
                <a:gd name="T14" fmla="*/ 5330 w 75360"/>
                <a:gd name="T15" fmla="*/ 6730 h 72556"/>
                <a:gd name="T16" fmla="*/ 2553 w 75360"/>
                <a:gd name="T17" fmla="*/ 0 h 72556"/>
                <a:gd name="T18" fmla="*/ 2553 w 75360"/>
                <a:gd name="T19" fmla="*/ 0 h 7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360" h="72556">
                  <a:moveTo>
                    <a:pt x="2553" y="0"/>
                  </a:moveTo>
                  <a:cubicBezTo>
                    <a:pt x="1717" y="254"/>
                    <a:pt x="0" y="835"/>
                    <a:pt x="0" y="835"/>
                  </a:cubicBezTo>
                  <a:cubicBezTo>
                    <a:pt x="0" y="835"/>
                    <a:pt x="1404" y="4844"/>
                    <a:pt x="1735" y="5704"/>
                  </a:cubicBezTo>
                  <a:cubicBezTo>
                    <a:pt x="4628" y="12429"/>
                    <a:pt x="9901" y="22808"/>
                    <a:pt x="16232" y="31401"/>
                  </a:cubicBezTo>
                  <a:cubicBezTo>
                    <a:pt x="31301" y="51850"/>
                    <a:pt x="50701" y="66041"/>
                    <a:pt x="75360" y="72556"/>
                  </a:cubicBezTo>
                  <a:lnTo>
                    <a:pt x="75360" y="69625"/>
                  </a:lnTo>
                  <a:cubicBezTo>
                    <a:pt x="59008" y="65231"/>
                    <a:pt x="44588" y="57022"/>
                    <a:pt x="32081" y="45136"/>
                  </a:cubicBezTo>
                  <a:cubicBezTo>
                    <a:pt x="20522" y="34151"/>
                    <a:pt x="11718" y="21239"/>
                    <a:pt x="5330" y="6730"/>
                  </a:cubicBezTo>
                  <a:cubicBezTo>
                    <a:pt x="4359" y="4527"/>
                    <a:pt x="3490" y="2280"/>
                    <a:pt x="2553" y="0"/>
                  </a:cubicBezTo>
                  <a:lnTo>
                    <a:pt x="2553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5503862" y="1908173"/>
              <a:ext cx="3640138" cy="822325"/>
            </a:xfrm>
            <a:custGeom>
              <a:avLst/>
              <a:gdLst>
                <a:gd name="T0" fmla="*/ 3689 w 286581"/>
                <a:gd name="T1" fmla="*/ 50138 h 64748"/>
                <a:gd name="T2" fmla="*/ 67261 w 286581"/>
                <a:gd name="T3" fmla="*/ 13072 h 64748"/>
                <a:gd name="T4" fmla="*/ 120046 w 286581"/>
                <a:gd name="T5" fmla="*/ 3049 h 64748"/>
                <a:gd name="T6" fmla="*/ 151867 w 286581"/>
                <a:gd name="T7" fmla="*/ 3083 h 64748"/>
                <a:gd name="T8" fmla="*/ 178470 w 286581"/>
                <a:gd name="T9" fmla="*/ 6551 h 64748"/>
                <a:gd name="T10" fmla="*/ 242848 w 286581"/>
                <a:gd name="T11" fmla="*/ 30916 h 64748"/>
                <a:gd name="T12" fmla="*/ 286581 w 286581"/>
                <a:gd name="T13" fmla="*/ 64748 h 64748"/>
                <a:gd name="T14" fmla="*/ 286581 w 286581"/>
                <a:gd name="T15" fmla="*/ 61332 h 64748"/>
                <a:gd name="T16" fmla="*/ 262403 w 286581"/>
                <a:gd name="T17" fmla="*/ 40749 h 64748"/>
                <a:gd name="T18" fmla="*/ 182285 w 286581"/>
                <a:gd name="T19" fmla="*/ 5015 h 64748"/>
                <a:gd name="T20" fmla="*/ 142234 w 286581"/>
                <a:gd name="T21" fmla="*/ 330 h 64748"/>
                <a:gd name="T22" fmla="*/ 112086 w 286581"/>
                <a:gd name="T23" fmla="*/ 1391 h 64748"/>
                <a:gd name="T24" fmla="*/ 83003 w 286581"/>
                <a:gd name="T25" fmla="*/ 6241 h 64748"/>
                <a:gd name="T26" fmla="*/ 24624 w 286581"/>
                <a:gd name="T27" fmla="*/ 30664 h 64748"/>
                <a:gd name="T28" fmla="*/ 1080 w 286581"/>
                <a:gd name="T29" fmla="*/ 51450 h 64748"/>
                <a:gd name="T30" fmla="*/ 395 w 286581"/>
                <a:gd name="T31" fmla="*/ 53250 h 64748"/>
                <a:gd name="T32" fmla="*/ 3689 w 286581"/>
                <a:gd name="T33" fmla="*/ 50138 h 64748"/>
                <a:gd name="T34" fmla="*/ 3689 w 286581"/>
                <a:gd name="T35" fmla="*/ 50138 h 64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6581" h="64748">
                  <a:moveTo>
                    <a:pt x="3689" y="50138"/>
                  </a:moveTo>
                  <a:cubicBezTo>
                    <a:pt x="21869" y="32768"/>
                    <a:pt x="43360" y="20908"/>
                    <a:pt x="67261" y="13072"/>
                  </a:cubicBezTo>
                  <a:cubicBezTo>
                    <a:pt x="84407" y="7451"/>
                    <a:pt x="102039" y="4196"/>
                    <a:pt x="120046" y="3049"/>
                  </a:cubicBezTo>
                  <a:cubicBezTo>
                    <a:pt x="130639" y="2375"/>
                    <a:pt x="141251" y="2308"/>
                    <a:pt x="151867" y="3083"/>
                  </a:cubicBezTo>
                  <a:cubicBezTo>
                    <a:pt x="160812" y="3736"/>
                    <a:pt x="169695" y="4785"/>
                    <a:pt x="178470" y="6551"/>
                  </a:cubicBezTo>
                  <a:cubicBezTo>
                    <a:pt x="201297" y="11145"/>
                    <a:pt x="222739" y="19368"/>
                    <a:pt x="242848" y="30916"/>
                  </a:cubicBezTo>
                  <a:cubicBezTo>
                    <a:pt x="259153" y="40279"/>
                    <a:pt x="273838" y="51450"/>
                    <a:pt x="286581" y="64748"/>
                  </a:cubicBezTo>
                  <a:lnTo>
                    <a:pt x="286581" y="61332"/>
                  </a:lnTo>
                  <a:cubicBezTo>
                    <a:pt x="279180" y="53848"/>
                    <a:pt x="271103" y="47000"/>
                    <a:pt x="262403" y="40749"/>
                  </a:cubicBezTo>
                  <a:cubicBezTo>
                    <a:pt x="238224" y="23376"/>
                    <a:pt x="211506" y="11441"/>
                    <a:pt x="182285" y="5015"/>
                  </a:cubicBezTo>
                  <a:cubicBezTo>
                    <a:pt x="169105" y="2117"/>
                    <a:pt x="155737" y="771"/>
                    <a:pt x="142234" y="330"/>
                  </a:cubicBezTo>
                  <a:cubicBezTo>
                    <a:pt x="132143" y="0"/>
                    <a:pt x="122103" y="444"/>
                    <a:pt x="112086" y="1391"/>
                  </a:cubicBezTo>
                  <a:cubicBezTo>
                    <a:pt x="102285" y="2317"/>
                    <a:pt x="92582" y="3956"/>
                    <a:pt x="83003" y="6241"/>
                  </a:cubicBezTo>
                  <a:cubicBezTo>
                    <a:pt x="62176" y="11208"/>
                    <a:pt x="42532" y="18954"/>
                    <a:pt x="24624" y="30664"/>
                  </a:cubicBezTo>
                  <a:cubicBezTo>
                    <a:pt x="15767" y="36456"/>
                    <a:pt x="7047" y="42458"/>
                    <a:pt x="1080" y="51450"/>
                  </a:cubicBezTo>
                  <a:cubicBezTo>
                    <a:pt x="743" y="51958"/>
                    <a:pt x="0" y="52339"/>
                    <a:pt x="395" y="53250"/>
                  </a:cubicBezTo>
                  <a:cubicBezTo>
                    <a:pt x="1704" y="52352"/>
                    <a:pt x="2619" y="51161"/>
                    <a:pt x="3689" y="50138"/>
                  </a:cubicBezTo>
                  <a:lnTo>
                    <a:pt x="3689" y="5013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764087" y="2933698"/>
              <a:ext cx="4379913" cy="1816100"/>
            </a:xfrm>
            <a:custGeom>
              <a:avLst/>
              <a:gdLst>
                <a:gd name="T0" fmla="*/ 28737 w 344881"/>
                <a:gd name="T1" fmla="*/ 82589 h 143023"/>
                <a:gd name="T2" fmla="*/ 51966 w 344881"/>
                <a:gd name="T3" fmla="*/ 74066 h 143023"/>
                <a:gd name="T4" fmla="*/ 56497 w 344881"/>
                <a:gd name="T5" fmla="*/ 70004 h 143023"/>
                <a:gd name="T6" fmla="*/ 68408 w 344881"/>
                <a:gd name="T7" fmla="*/ 54528 h 143023"/>
                <a:gd name="T8" fmla="*/ 114115 w 344881"/>
                <a:gd name="T9" fmla="*/ 19090 h 143023"/>
                <a:gd name="T10" fmla="*/ 172833 w 344881"/>
                <a:gd name="T11" fmla="*/ 3188 h 143023"/>
                <a:gd name="T12" fmla="*/ 207256 w 344881"/>
                <a:gd name="T13" fmla="*/ 4021 h 143023"/>
                <a:gd name="T14" fmla="*/ 243914 w 344881"/>
                <a:gd name="T15" fmla="*/ 13137 h 143023"/>
                <a:gd name="T16" fmla="*/ 312230 w 344881"/>
                <a:gd name="T17" fmla="*/ 60525 h 143023"/>
                <a:gd name="T18" fmla="*/ 341641 w 344881"/>
                <a:gd name="T19" fmla="*/ 130824 h 143023"/>
                <a:gd name="T20" fmla="*/ 342764 w 344881"/>
                <a:gd name="T21" fmla="*/ 137787 h 143023"/>
                <a:gd name="T22" fmla="*/ 344881 w 344881"/>
                <a:gd name="T23" fmla="*/ 143023 h 143023"/>
                <a:gd name="T24" fmla="*/ 344881 w 344881"/>
                <a:gd name="T25" fmla="*/ 136891 h 143023"/>
                <a:gd name="T26" fmla="*/ 344228 w 344881"/>
                <a:gd name="T27" fmla="*/ 133173 h 143023"/>
                <a:gd name="T28" fmla="*/ 340283 w 344881"/>
                <a:gd name="T29" fmla="*/ 110113 h 143023"/>
                <a:gd name="T30" fmla="*/ 291940 w 344881"/>
                <a:gd name="T31" fmla="*/ 37297 h 143023"/>
                <a:gd name="T32" fmla="*/ 196152 w 344881"/>
                <a:gd name="T33" fmla="*/ 751 h 143023"/>
                <a:gd name="T34" fmla="*/ 161533 w 344881"/>
                <a:gd name="T35" fmla="*/ 2073 h 143023"/>
                <a:gd name="T36" fmla="*/ 124425 w 344881"/>
                <a:gd name="T37" fmla="*/ 11860 h 143023"/>
                <a:gd name="T38" fmla="*/ 55245 w 344881"/>
                <a:gd name="T39" fmla="*/ 67700 h 143023"/>
                <a:gd name="T40" fmla="*/ 51076 w 344881"/>
                <a:gd name="T41" fmla="*/ 71808 h 143023"/>
                <a:gd name="T42" fmla="*/ 10027 w 344881"/>
                <a:gd name="T43" fmla="*/ 80542 h 143023"/>
                <a:gd name="T44" fmla="*/ 781 w 344881"/>
                <a:gd name="T45" fmla="*/ 79321 h 143023"/>
                <a:gd name="T46" fmla="*/ 25 w 344881"/>
                <a:gd name="T47" fmla="*/ 81206 h 143023"/>
                <a:gd name="T48" fmla="*/ 1979 w 344881"/>
                <a:gd name="T49" fmla="*/ 81813 h 143023"/>
                <a:gd name="T50" fmla="*/ 28737 w 344881"/>
                <a:gd name="T51" fmla="*/ 82589 h 143023"/>
                <a:gd name="T52" fmla="*/ 28737 w 344881"/>
                <a:gd name="T53" fmla="*/ 82589 h 143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881" h="143023">
                  <a:moveTo>
                    <a:pt x="28737" y="82589"/>
                  </a:moveTo>
                  <a:cubicBezTo>
                    <a:pt x="37119" y="81447"/>
                    <a:pt x="44940" y="78787"/>
                    <a:pt x="51966" y="74066"/>
                  </a:cubicBezTo>
                  <a:cubicBezTo>
                    <a:pt x="53658" y="72928"/>
                    <a:pt x="55328" y="71737"/>
                    <a:pt x="56497" y="70004"/>
                  </a:cubicBezTo>
                  <a:cubicBezTo>
                    <a:pt x="60141" y="64602"/>
                    <a:pt x="64115" y="59446"/>
                    <a:pt x="68408" y="54528"/>
                  </a:cubicBezTo>
                  <a:cubicBezTo>
                    <a:pt x="81291" y="39772"/>
                    <a:pt x="96451" y="27864"/>
                    <a:pt x="114115" y="19090"/>
                  </a:cubicBezTo>
                  <a:cubicBezTo>
                    <a:pt x="132605" y="9907"/>
                    <a:pt x="152209" y="4793"/>
                    <a:pt x="172833" y="3188"/>
                  </a:cubicBezTo>
                  <a:cubicBezTo>
                    <a:pt x="184355" y="2291"/>
                    <a:pt x="195822" y="2611"/>
                    <a:pt x="207256" y="4021"/>
                  </a:cubicBezTo>
                  <a:cubicBezTo>
                    <a:pt x="219844" y="5574"/>
                    <a:pt x="232050" y="8741"/>
                    <a:pt x="243914" y="13137"/>
                  </a:cubicBezTo>
                  <a:cubicBezTo>
                    <a:pt x="270841" y="23114"/>
                    <a:pt x="294070" y="38322"/>
                    <a:pt x="312230" y="60525"/>
                  </a:cubicBezTo>
                  <a:cubicBezTo>
                    <a:pt x="329044" y="81083"/>
                    <a:pt x="338936" y="104501"/>
                    <a:pt x="341641" y="130824"/>
                  </a:cubicBezTo>
                  <a:cubicBezTo>
                    <a:pt x="341880" y="133156"/>
                    <a:pt x="342049" y="135500"/>
                    <a:pt x="342764" y="137787"/>
                  </a:cubicBezTo>
                  <a:cubicBezTo>
                    <a:pt x="343340" y="139629"/>
                    <a:pt x="344055" y="141368"/>
                    <a:pt x="344881" y="143023"/>
                  </a:cubicBezTo>
                  <a:lnTo>
                    <a:pt x="344881" y="136891"/>
                  </a:lnTo>
                  <a:cubicBezTo>
                    <a:pt x="344562" y="135687"/>
                    <a:pt x="344336" y="134450"/>
                    <a:pt x="344228" y="133173"/>
                  </a:cubicBezTo>
                  <a:cubicBezTo>
                    <a:pt x="343567" y="125366"/>
                    <a:pt x="342309" y="117674"/>
                    <a:pt x="340283" y="110113"/>
                  </a:cubicBezTo>
                  <a:cubicBezTo>
                    <a:pt x="332365" y="80569"/>
                    <a:pt x="316032" y="56311"/>
                    <a:pt x="291940" y="37297"/>
                  </a:cubicBezTo>
                  <a:cubicBezTo>
                    <a:pt x="263990" y="15239"/>
                    <a:pt x="231958" y="3073"/>
                    <a:pt x="196152" y="751"/>
                  </a:cubicBezTo>
                  <a:cubicBezTo>
                    <a:pt x="184572" y="0"/>
                    <a:pt x="173036" y="463"/>
                    <a:pt x="161533" y="2073"/>
                  </a:cubicBezTo>
                  <a:cubicBezTo>
                    <a:pt x="148754" y="3861"/>
                    <a:pt x="136369" y="7070"/>
                    <a:pt x="124425" y="11860"/>
                  </a:cubicBezTo>
                  <a:cubicBezTo>
                    <a:pt x="95533" y="23447"/>
                    <a:pt x="72709" y="42370"/>
                    <a:pt x="55245" y="67700"/>
                  </a:cubicBezTo>
                  <a:cubicBezTo>
                    <a:pt x="54102" y="69358"/>
                    <a:pt x="52744" y="70714"/>
                    <a:pt x="51076" y="71808"/>
                  </a:cubicBezTo>
                  <a:cubicBezTo>
                    <a:pt x="38554" y="80021"/>
                    <a:pt x="24636" y="81901"/>
                    <a:pt x="10027" y="80542"/>
                  </a:cubicBezTo>
                  <a:cubicBezTo>
                    <a:pt x="6915" y="80253"/>
                    <a:pt x="3826" y="79729"/>
                    <a:pt x="781" y="79321"/>
                  </a:cubicBezTo>
                  <a:cubicBezTo>
                    <a:pt x="218" y="79907"/>
                    <a:pt x="0" y="80506"/>
                    <a:pt x="25" y="81206"/>
                  </a:cubicBezTo>
                  <a:cubicBezTo>
                    <a:pt x="639" y="81589"/>
                    <a:pt x="1303" y="81690"/>
                    <a:pt x="1979" y="81813"/>
                  </a:cubicBezTo>
                  <a:cubicBezTo>
                    <a:pt x="10859" y="83433"/>
                    <a:pt x="19775" y="83810"/>
                    <a:pt x="28737" y="82589"/>
                  </a:cubicBezTo>
                  <a:lnTo>
                    <a:pt x="28737" y="8258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8101013" y="5978524"/>
              <a:ext cx="1042987" cy="839788"/>
            </a:xfrm>
            <a:custGeom>
              <a:avLst/>
              <a:gdLst>
                <a:gd name="T0" fmla="*/ 82145 w 82145"/>
                <a:gd name="T1" fmla="*/ 63327 h 66131"/>
                <a:gd name="T2" fmla="*/ 2532 w 82145"/>
                <a:gd name="T3" fmla="*/ 29 h 66131"/>
                <a:gd name="T4" fmla="*/ 0 w 82145"/>
                <a:gd name="T5" fmla="*/ 1051 h 66131"/>
                <a:gd name="T6" fmla="*/ 43234 w 82145"/>
                <a:gd name="T7" fmla="*/ 54139 h 66131"/>
                <a:gd name="T8" fmla="*/ 82145 w 82145"/>
                <a:gd name="T9" fmla="*/ 66131 h 66131"/>
                <a:gd name="T10" fmla="*/ 82145 w 82145"/>
                <a:gd name="T11" fmla="*/ 63327 h 66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145" h="66131">
                  <a:moveTo>
                    <a:pt x="82145" y="63327"/>
                  </a:moveTo>
                  <a:cubicBezTo>
                    <a:pt x="42797" y="58515"/>
                    <a:pt x="16675" y="36957"/>
                    <a:pt x="2532" y="29"/>
                  </a:cubicBezTo>
                  <a:cubicBezTo>
                    <a:pt x="1657" y="96"/>
                    <a:pt x="736" y="0"/>
                    <a:pt x="0" y="1051"/>
                  </a:cubicBezTo>
                  <a:cubicBezTo>
                    <a:pt x="8070" y="23681"/>
                    <a:pt x="21887" y="41904"/>
                    <a:pt x="43234" y="54139"/>
                  </a:cubicBezTo>
                  <a:cubicBezTo>
                    <a:pt x="55302" y="61056"/>
                    <a:pt x="68329" y="64787"/>
                    <a:pt x="82145" y="66131"/>
                  </a:cubicBezTo>
                  <a:lnTo>
                    <a:pt x="82145" y="6332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491037" y="3541711"/>
              <a:ext cx="4652963" cy="2251075"/>
            </a:xfrm>
            <a:custGeom>
              <a:avLst/>
              <a:gdLst>
                <a:gd name="T0" fmla="*/ 313293 w 366321"/>
                <a:gd name="T1" fmla="*/ 90602 h 177241"/>
                <a:gd name="T2" fmla="*/ 315171 w 366321"/>
                <a:gd name="T3" fmla="*/ 121898 h 177241"/>
                <a:gd name="T4" fmla="*/ 315465 w 366321"/>
                <a:gd name="T5" fmla="*/ 130992 h 177241"/>
                <a:gd name="T6" fmla="*/ 323242 w 366321"/>
                <a:gd name="T7" fmla="*/ 148155 h 177241"/>
                <a:gd name="T8" fmla="*/ 345390 w 366321"/>
                <a:gd name="T9" fmla="*/ 167186 h 177241"/>
                <a:gd name="T10" fmla="*/ 366321 w 366321"/>
                <a:gd name="T11" fmla="*/ 177241 h 177241"/>
                <a:gd name="T12" fmla="*/ 366321 w 366321"/>
                <a:gd name="T13" fmla="*/ 174802 h 177241"/>
                <a:gd name="T14" fmla="*/ 341692 w 366321"/>
                <a:gd name="T15" fmla="*/ 162187 h 177241"/>
                <a:gd name="T16" fmla="*/ 321591 w 366321"/>
                <a:gd name="T17" fmla="*/ 141461 h 177241"/>
                <a:gd name="T18" fmla="*/ 317681 w 366321"/>
                <a:gd name="T19" fmla="*/ 127217 h 177241"/>
                <a:gd name="T20" fmla="*/ 317554 w 366321"/>
                <a:gd name="T21" fmla="*/ 120133 h 177241"/>
                <a:gd name="T22" fmla="*/ 316107 w 366321"/>
                <a:gd name="T23" fmla="*/ 96919 h 177241"/>
                <a:gd name="T24" fmla="*/ 314196 w 366321"/>
                <a:gd name="T25" fmla="*/ 80265 h 177241"/>
                <a:gd name="T26" fmla="*/ 286843 w 366321"/>
                <a:gd name="T27" fmla="*/ 32506 h 177241"/>
                <a:gd name="T28" fmla="*/ 256489 w 366321"/>
                <a:gd name="T29" fmla="*/ 12743 h 177241"/>
                <a:gd name="T30" fmla="*/ 191899 w 366321"/>
                <a:gd name="T31" fmla="*/ 3536 h 177241"/>
                <a:gd name="T32" fmla="*/ 148899 w 366321"/>
                <a:gd name="T33" fmla="*/ 20160 h 177241"/>
                <a:gd name="T34" fmla="*/ 129421 w 366321"/>
                <a:gd name="T35" fmla="*/ 36829 h 177241"/>
                <a:gd name="T36" fmla="*/ 115998 w 366321"/>
                <a:gd name="T37" fmla="*/ 55475 h 177241"/>
                <a:gd name="T38" fmla="*/ 101088 w 366321"/>
                <a:gd name="T39" fmla="*/ 87061 h 177241"/>
                <a:gd name="T40" fmla="*/ 94374 w 366321"/>
                <a:gd name="T41" fmla="*/ 96010 h 177241"/>
                <a:gd name="T42" fmla="*/ 86781 w 366321"/>
                <a:gd name="T43" fmla="*/ 99968 h 177241"/>
                <a:gd name="T44" fmla="*/ 61434 w 366321"/>
                <a:gd name="T45" fmla="*/ 104358 h 177241"/>
                <a:gd name="T46" fmla="*/ 33522 w 366321"/>
                <a:gd name="T47" fmla="*/ 103696 h 177241"/>
                <a:gd name="T48" fmla="*/ 7837 w 366321"/>
                <a:gd name="T49" fmla="*/ 100950 h 177241"/>
                <a:gd name="T50" fmla="*/ 671 w 366321"/>
                <a:gd name="T51" fmla="*/ 100099 h 177241"/>
                <a:gd name="T52" fmla="*/ 258 w 366321"/>
                <a:gd name="T53" fmla="*/ 102077 h 177241"/>
                <a:gd name="T54" fmla="*/ 2361 w 366321"/>
                <a:gd name="T55" fmla="*/ 102559 h 177241"/>
                <a:gd name="T56" fmla="*/ 46215 w 366321"/>
                <a:gd name="T57" fmla="*/ 106872 h 177241"/>
                <a:gd name="T58" fmla="*/ 77298 w 366321"/>
                <a:gd name="T59" fmla="*/ 105018 h 177241"/>
                <a:gd name="T60" fmla="*/ 94505 w 366321"/>
                <a:gd name="T61" fmla="*/ 98765 h 177241"/>
                <a:gd name="T62" fmla="*/ 103710 w 366321"/>
                <a:gd name="T63" fmla="*/ 86578 h 177241"/>
                <a:gd name="T64" fmla="*/ 105485 w 366321"/>
                <a:gd name="T65" fmla="*/ 81212 h 177241"/>
                <a:gd name="T66" fmla="*/ 124049 w 366321"/>
                <a:gd name="T67" fmla="*/ 47786 h 177241"/>
                <a:gd name="T68" fmla="*/ 137110 w 366321"/>
                <a:gd name="T69" fmla="*/ 32220 h 177241"/>
                <a:gd name="T70" fmla="*/ 226550 w 366321"/>
                <a:gd name="T71" fmla="*/ 6011 h 177241"/>
                <a:gd name="T72" fmla="*/ 279839 w 366321"/>
                <a:gd name="T73" fmla="*/ 29608 h 177241"/>
                <a:gd name="T74" fmla="*/ 313293 w 366321"/>
                <a:gd name="T75" fmla="*/ 90602 h 177241"/>
                <a:gd name="T76" fmla="*/ 313293 w 366321"/>
                <a:gd name="T77" fmla="*/ 90602 h 17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6321" h="177241">
                  <a:moveTo>
                    <a:pt x="313293" y="90602"/>
                  </a:moveTo>
                  <a:cubicBezTo>
                    <a:pt x="314182" y="101015"/>
                    <a:pt x="315034" y="111435"/>
                    <a:pt x="315171" y="121898"/>
                  </a:cubicBezTo>
                  <a:cubicBezTo>
                    <a:pt x="315210" y="124928"/>
                    <a:pt x="315016" y="127980"/>
                    <a:pt x="315465" y="130992"/>
                  </a:cubicBezTo>
                  <a:cubicBezTo>
                    <a:pt x="316424" y="137421"/>
                    <a:pt x="319378" y="143002"/>
                    <a:pt x="323242" y="148155"/>
                  </a:cubicBezTo>
                  <a:cubicBezTo>
                    <a:pt x="329198" y="156099"/>
                    <a:pt x="336885" y="162121"/>
                    <a:pt x="345390" y="167186"/>
                  </a:cubicBezTo>
                  <a:cubicBezTo>
                    <a:pt x="352098" y="171181"/>
                    <a:pt x="359106" y="174461"/>
                    <a:pt x="366321" y="177241"/>
                  </a:cubicBezTo>
                  <a:lnTo>
                    <a:pt x="366321" y="174802"/>
                  </a:lnTo>
                  <a:cubicBezTo>
                    <a:pt x="357701" y="171459"/>
                    <a:pt x="349413" y="167414"/>
                    <a:pt x="341692" y="162187"/>
                  </a:cubicBezTo>
                  <a:cubicBezTo>
                    <a:pt x="333537" y="156666"/>
                    <a:pt x="326400" y="150142"/>
                    <a:pt x="321591" y="141461"/>
                  </a:cubicBezTo>
                  <a:cubicBezTo>
                    <a:pt x="319136" y="137030"/>
                    <a:pt x="317471" y="132387"/>
                    <a:pt x="317681" y="127217"/>
                  </a:cubicBezTo>
                  <a:cubicBezTo>
                    <a:pt x="317776" y="124860"/>
                    <a:pt x="317699" y="122489"/>
                    <a:pt x="317554" y="120133"/>
                  </a:cubicBezTo>
                  <a:cubicBezTo>
                    <a:pt x="317079" y="112395"/>
                    <a:pt x="316841" y="104645"/>
                    <a:pt x="316107" y="96919"/>
                  </a:cubicBezTo>
                  <a:cubicBezTo>
                    <a:pt x="315579" y="91353"/>
                    <a:pt x="315277" y="85773"/>
                    <a:pt x="314196" y="80265"/>
                  </a:cubicBezTo>
                  <a:cubicBezTo>
                    <a:pt x="310478" y="61334"/>
                    <a:pt x="300974" y="45631"/>
                    <a:pt x="286843" y="32506"/>
                  </a:cubicBezTo>
                  <a:cubicBezTo>
                    <a:pt x="277892" y="24191"/>
                    <a:pt x="267663" y="17761"/>
                    <a:pt x="256489" y="12743"/>
                  </a:cubicBezTo>
                  <a:cubicBezTo>
                    <a:pt x="235870" y="3482"/>
                    <a:pt x="214371" y="0"/>
                    <a:pt x="191899" y="3536"/>
                  </a:cubicBezTo>
                  <a:cubicBezTo>
                    <a:pt x="176366" y="5980"/>
                    <a:pt x="161992" y="11522"/>
                    <a:pt x="148899" y="20160"/>
                  </a:cubicBezTo>
                  <a:cubicBezTo>
                    <a:pt x="141702" y="24908"/>
                    <a:pt x="134939" y="30191"/>
                    <a:pt x="129421" y="36829"/>
                  </a:cubicBezTo>
                  <a:cubicBezTo>
                    <a:pt x="124513" y="42732"/>
                    <a:pt x="120098" y="48999"/>
                    <a:pt x="115998" y="55475"/>
                  </a:cubicBezTo>
                  <a:cubicBezTo>
                    <a:pt x="109715" y="65401"/>
                    <a:pt x="104291" y="75720"/>
                    <a:pt x="101088" y="87061"/>
                  </a:cubicBezTo>
                  <a:cubicBezTo>
                    <a:pt x="100014" y="90864"/>
                    <a:pt x="97509" y="93692"/>
                    <a:pt x="94374" y="96010"/>
                  </a:cubicBezTo>
                  <a:cubicBezTo>
                    <a:pt x="92061" y="97720"/>
                    <a:pt x="89484" y="98963"/>
                    <a:pt x="86781" y="99968"/>
                  </a:cubicBezTo>
                  <a:cubicBezTo>
                    <a:pt x="78612" y="103007"/>
                    <a:pt x="70054" y="103946"/>
                    <a:pt x="61434" y="104358"/>
                  </a:cubicBezTo>
                  <a:cubicBezTo>
                    <a:pt x="52122" y="104804"/>
                    <a:pt x="42818" y="104421"/>
                    <a:pt x="33522" y="103696"/>
                  </a:cubicBezTo>
                  <a:cubicBezTo>
                    <a:pt x="24930" y="103026"/>
                    <a:pt x="16377" y="102076"/>
                    <a:pt x="7837" y="100950"/>
                  </a:cubicBezTo>
                  <a:cubicBezTo>
                    <a:pt x="5428" y="100632"/>
                    <a:pt x="3030" y="99996"/>
                    <a:pt x="671" y="100099"/>
                  </a:cubicBezTo>
                  <a:cubicBezTo>
                    <a:pt x="184" y="100783"/>
                    <a:pt x="0" y="101336"/>
                    <a:pt x="258" y="102077"/>
                  </a:cubicBezTo>
                  <a:cubicBezTo>
                    <a:pt x="918" y="102231"/>
                    <a:pt x="1630" y="102456"/>
                    <a:pt x="2361" y="102559"/>
                  </a:cubicBezTo>
                  <a:cubicBezTo>
                    <a:pt x="16916" y="104609"/>
                    <a:pt x="31490" y="106388"/>
                    <a:pt x="46215" y="106872"/>
                  </a:cubicBezTo>
                  <a:cubicBezTo>
                    <a:pt x="56655" y="107215"/>
                    <a:pt x="67022" y="106877"/>
                    <a:pt x="77298" y="105018"/>
                  </a:cubicBezTo>
                  <a:cubicBezTo>
                    <a:pt x="83379" y="103917"/>
                    <a:pt x="89254" y="102137"/>
                    <a:pt x="94505" y="98765"/>
                  </a:cubicBezTo>
                  <a:cubicBezTo>
                    <a:pt x="99092" y="95820"/>
                    <a:pt x="102333" y="91900"/>
                    <a:pt x="103710" y="86578"/>
                  </a:cubicBezTo>
                  <a:cubicBezTo>
                    <a:pt x="104180" y="84759"/>
                    <a:pt x="104835" y="82981"/>
                    <a:pt x="105485" y="81212"/>
                  </a:cubicBezTo>
                  <a:cubicBezTo>
                    <a:pt x="109930" y="69134"/>
                    <a:pt x="116589" y="58233"/>
                    <a:pt x="124049" y="47786"/>
                  </a:cubicBezTo>
                  <a:cubicBezTo>
                    <a:pt x="127986" y="42273"/>
                    <a:pt x="131925" y="36751"/>
                    <a:pt x="137110" y="32220"/>
                  </a:cubicBezTo>
                  <a:cubicBezTo>
                    <a:pt x="162798" y="9770"/>
                    <a:pt x="192646" y="702"/>
                    <a:pt x="226550" y="6011"/>
                  </a:cubicBezTo>
                  <a:cubicBezTo>
                    <a:pt x="246339" y="9110"/>
                    <a:pt x="264239" y="17101"/>
                    <a:pt x="279839" y="29608"/>
                  </a:cubicBezTo>
                  <a:cubicBezTo>
                    <a:pt x="299489" y="45363"/>
                    <a:pt x="311149" y="65504"/>
                    <a:pt x="313293" y="90602"/>
                  </a:cubicBezTo>
                  <a:lnTo>
                    <a:pt x="313293" y="9060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598987" y="3248023"/>
              <a:ext cx="4545013" cy="2155825"/>
            </a:xfrm>
            <a:custGeom>
              <a:avLst/>
              <a:gdLst>
                <a:gd name="T0" fmla="*/ 24740 w 357815"/>
                <a:gd name="T1" fmla="*/ 97725 h 169758"/>
                <a:gd name="T2" fmla="*/ 41480 w 357815"/>
                <a:gd name="T3" fmla="*/ 99322 h 169758"/>
                <a:gd name="T4" fmla="*/ 56422 w 357815"/>
                <a:gd name="T5" fmla="*/ 99263 h 169758"/>
                <a:gd name="T6" fmla="*/ 72616 w 357815"/>
                <a:gd name="T7" fmla="*/ 90417 h 169758"/>
                <a:gd name="T8" fmla="*/ 79120 w 357815"/>
                <a:gd name="T9" fmla="*/ 79467 h 169758"/>
                <a:gd name="T10" fmla="*/ 107302 w 357815"/>
                <a:gd name="T11" fmla="*/ 41305 h 169758"/>
                <a:gd name="T12" fmla="*/ 191134 w 357815"/>
                <a:gd name="T13" fmla="*/ 3169 h 169758"/>
                <a:gd name="T14" fmla="*/ 237384 w 357815"/>
                <a:gd name="T15" fmla="*/ 8075 h 169758"/>
                <a:gd name="T16" fmla="*/ 305104 w 357815"/>
                <a:gd name="T17" fmla="*/ 50881 h 169758"/>
                <a:gd name="T18" fmla="*/ 327575 w 357815"/>
                <a:gd name="T19" fmla="*/ 96198 h 169758"/>
                <a:gd name="T20" fmla="*/ 330312 w 357815"/>
                <a:gd name="T21" fmla="*/ 118437 h 169758"/>
                <a:gd name="T22" fmla="*/ 331949 w 357815"/>
                <a:gd name="T23" fmla="*/ 142244 h 169758"/>
                <a:gd name="T24" fmla="*/ 337074 w 357815"/>
                <a:gd name="T25" fmla="*/ 154751 h 169758"/>
                <a:gd name="T26" fmla="*/ 354614 w 357815"/>
                <a:gd name="T27" fmla="*/ 168181 h 169758"/>
                <a:gd name="T28" fmla="*/ 357815 w 357815"/>
                <a:gd name="T29" fmla="*/ 169758 h 169758"/>
                <a:gd name="T30" fmla="*/ 357815 w 357815"/>
                <a:gd name="T31" fmla="*/ 167324 h 169758"/>
                <a:gd name="T32" fmla="*/ 344276 w 357815"/>
                <a:gd name="T33" fmla="*/ 158882 h 169758"/>
                <a:gd name="T34" fmla="*/ 334900 w 357815"/>
                <a:gd name="T35" fmla="*/ 146113 h 169758"/>
                <a:gd name="T36" fmla="*/ 334064 w 357815"/>
                <a:gd name="T37" fmla="*/ 138299 h 169758"/>
                <a:gd name="T38" fmla="*/ 332553 w 357815"/>
                <a:gd name="T39" fmla="*/ 117119 h 169758"/>
                <a:gd name="T40" fmla="*/ 330285 w 357815"/>
                <a:gd name="T41" fmla="*/ 97869 h 169758"/>
                <a:gd name="T42" fmla="*/ 297857 w 357815"/>
                <a:gd name="T43" fmla="*/ 39596 h 169758"/>
                <a:gd name="T44" fmla="*/ 256961 w 357815"/>
                <a:gd name="T45" fmla="*/ 12639 h 169758"/>
                <a:gd name="T46" fmla="*/ 197008 w 357815"/>
                <a:gd name="T47" fmla="*/ 577 h 169758"/>
                <a:gd name="T48" fmla="*/ 174010 w 357815"/>
                <a:gd name="T49" fmla="*/ 3216 h 169758"/>
                <a:gd name="T50" fmla="*/ 123516 w 357815"/>
                <a:gd name="T51" fmla="*/ 24611 h 169758"/>
                <a:gd name="T52" fmla="*/ 92201 w 357815"/>
                <a:gd name="T53" fmla="*/ 55058 h 169758"/>
                <a:gd name="T54" fmla="*/ 75383 w 357815"/>
                <a:gd name="T55" fmla="*/ 81837 h 169758"/>
                <a:gd name="T56" fmla="*/ 50049 w 357815"/>
                <a:gd name="T57" fmla="*/ 97482 h 169758"/>
                <a:gd name="T58" fmla="*/ 30007 w 357815"/>
                <a:gd name="T59" fmla="*/ 95962 h 169758"/>
                <a:gd name="T60" fmla="*/ 8823 w 357815"/>
                <a:gd name="T61" fmla="*/ 93592 h 169758"/>
                <a:gd name="T62" fmla="*/ 502 w 357815"/>
                <a:gd name="T63" fmla="*/ 92705 h 169758"/>
                <a:gd name="T64" fmla="*/ 0 w 357815"/>
                <a:gd name="T65" fmla="*/ 94767 h 169758"/>
                <a:gd name="T66" fmla="*/ 4786 w 357815"/>
                <a:gd name="T67" fmla="*/ 95411 h 169758"/>
                <a:gd name="T68" fmla="*/ 24740 w 357815"/>
                <a:gd name="T69" fmla="*/ 97725 h 169758"/>
                <a:gd name="T70" fmla="*/ 24740 w 357815"/>
                <a:gd name="T71" fmla="*/ 97725 h 169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7815" h="169758">
                  <a:moveTo>
                    <a:pt x="24740" y="97725"/>
                  </a:moveTo>
                  <a:cubicBezTo>
                    <a:pt x="30313" y="98326"/>
                    <a:pt x="35891" y="98895"/>
                    <a:pt x="41480" y="99322"/>
                  </a:cubicBezTo>
                  <a:cubicBezTo>
                    <a:pt x="46453" y="99703"/>
                    <a:pt x="51434" y="100182"/>
                    <a:pt x="56422" y="99263"/>
                  </a:cubicBezTo>
                  <a:cubicBezTo>
                    <a:pt x="62835" y="98083"/>
                    <a:pt x="68218" y="95185"/>
                    <a:pt x="72616" y="90417"/>
                  </a:cubicBezTo>
                  <a:cubicBezTo>
                    <a:pt x="75581" y="87203"/>
                    <a:pt x="77154" y="83239"/>
                    <a:pt x="79120" y="79467"/>
                  </a:cubicBezTo>
                  <a:cubicBezTo>
                    <a:pt x="86500" y="65310"/>
                    <a:pt x="95999" y="52590"/>
                    <a:pt x="107302" y="41305"/>
                  </a:cubicBezTo>
                  <a:cubicBezTo>
                    <a:pt x="130345" y="18298"/>
                    <a:pt x="158538" y="5811"/>
                    <a:pt x="191134" y="3169"/>
                  </a:cubicBezTo>
                  <a:cubicBezTo>
                    <a:pt x="206804" y="1899"/>
                    <a:pt x="222281" y="3597"/>
                    <a:pt x="237384" y="8075"/>
                  </a:cubicBezTo>
                  <a:cubicBezTo>
                    <a:pt x="264095" y="15995"/>
                    <a:pt x="287226" y="29434"/>
                    <a:pt x="305104" y="50881"/>
                  </a:cubicBezTo>
                  <a:cubicBezTo>
                    <a:pt x="316224" y="64223"/>
                    <a:pt x="323701" y="79350"/>
                    <a:pt x="327575" y="96198"/>
                  </a:cubicBezTo>
                  <a:cubicBezTo>
                    <a:pt x="329258" y="103520"/>
                    <a:pt x="329796" y="110976"/>
                    <a:pt x="330312" y="118437"/>
                  </a:cubicBezTo>
                  <a:cubicBezTo>
                    <a:pt x="330861" y="126373"/>
                    <a:pt x="331552" y="134301"/>
                    <a:pt x="331949" y="142244"/>
                  </a:cubicBezTo>
                  <a:cubicBezTo>
                    <a:pt x="332191" y="147068"/>
                    <a:pt x="334176" y="151075"/>
                    <a:pt x="337074" y="154751"/>
                  </a:cubicBezTo>
                  <a:cubicBezTo>
                    <a:pt x="341755" y="160687"/>
                    <a:pt x="347968" y="164731"/>
                    <a:pt x="354614" y="168181"/>
                  </a:cubicBezTo>
                  <a:cubicBezTo>
                    <a:pt x="355672" y="168731"/>
                    <a:pt x="356744" y="169245"/>
                    <a:pt x="357815" y="169758"/>
                  </a:cubicBezTo>
                  <a:lnTo>
                    <a:pt x="357815" y="167324"/>
                  </a:lnTo>
                  <a:cubicBezTo>
                    <a:pt x="353013" y="165006"/>
                    <a:pt x="348430" y="162308"/>
                    <a:pt x="344276" y="158882"/>
                  </a:cubicBezTo>
                  <a:cubicBezTo>
                    <a:pt x="340066" y="155410"/>
                    <a:pt x="336652" y="151368"/>
                    <a:pt x="334900" y="146113"/>
                  </a:cubicBezTo>
                  <a:cubicBezTo>
                    <a:pt x="334045" y="143548"/>
                    <a:pt x="334257" y="140910"/>
                    <a:pt x="334064" y="138299"/>
                  </a:cubicBezTo>
                  <a:cubicBezTo>
                    <a:pt x="333539" y="131241"/>
                    <a:pt x="333079" y="124178"/>
                    <a:pt x="332553" y="117119"/>
                  </a:cubicBezTo>
                  <a:cubicBezTo>
                    <a:pt x="332073" y="110672"/>
                    <a:pt x="331592" y="104237"/>
                    <a:pt x="330285" y="97869"/>
                  </a:cubicBezTo>
                  <a:cubicBezTo>
                    <a:pt x="325614" y="75110"/>
                    <a:pt x="314549" y="55833"/>
                    <a:pt x="297857" y="39596"/>
                  </a:cubicBezTo>
                  <a:cubicBezTo>
                    <a:pt x="285980" y="28043"/>
                    <a:pt x="272206" y="19249"/>
                    <a:pt x="256961" y="12639"/>
                  </a:cubicBezTo>
                  <a:cubicBezTo>
                    <a:pt x="237864" y="4359"/>
                    <a:pt x="217931" y="0"/>
                    <a:pt x="197008" y="577"/>
                  </a:cubicBezTo>
                  <a:cubicBezTo>
                    <a:pt x="189280" y="790"/>
                    <a:pt x="181610" y="1683"/>
                    <a:pt x="174010" y="3216"/>
                  </a:cubicBezTo>
                  <a:cubicBezTo>
                    <a:pt x="155668" y="6916"/>
                    <a:pt x="138882" y="14100"/>
                    <a:pt x="123516" y="24611"/>
                  </a:cubicBezTo>
                  <a:cubicBezTo>
                    <a:pt x="111282" y="32980"/>
                    <a:pt x="101187" y="43458"/>
                    <a:pt x="92201" y="55058"/>
                  </a:cubicBezTo>
                  <a:cubicBezTo>
                    <a:pt x="85705" y="63444"/>
                    <a:pt x="79722" y="72170"/>
                    <a:pt x="75383" y="81837"/>
                  </a:cubicBezTo>
                  <a:cubicBezTo>
                    <a:pt x="70751" y="92156"/>
                    <a:pt x="61259" y="97644"/>
                    <a:pt x="50049" y="97482"/>
                  </a:cubicBezTo>
                  <a:cubicBezTo>
                    <a:pt x="43349" y="97385"/>
                    <a:pt x="36677" y="96631"/>
                    <a:pt x="30007" y="95962"/>
                  </a:cubicBezTo>
                  <a:cubicBezTo>
                    <a:pt x="22935" y="95253"/>
                    <a:pt x="15879" y="94428"/>
                    <a:pt x="8823" y="93592"/>
                  </a:cubicBezTo>
                  <a:cubicBezTo>
                    <a:pt x="6066" y="93266"/>
                    <a:pt x="3324" y="92640"/>
                    <a:pt x="502" y="92705"/>
                  </a:cubicBezTo>
                  <a:cubicBezTo>
                    <a:pt x="143" y="93368"/>
                    <a:pt x="33" y="93947"/>
                    <a:pt x="0" y="94767"/>
                  </a:cubicBezTo>
                  <a:cubicBezTo>
                    <a:pt x="1688" y="94995"/>
                    <a:pt x="3234" y="95228"/>
                    <a:pt x="4786" y="95411"/>
                  </a:cubicBezTo>
                  <a:cubicBezTo>
                    <a:pt x="11436" y="96194"/>
                    <a:pt x="18083" y="97007"/>
                    <a:pt x="24740" y="97725"/>
                  </a:cubicBezTo>
                  <a:lnTo>
                    <a:pt x="24740" y="9772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6562724" y="1528761"/>
              <a:ext cx="2581275" cy="746125"/>
            </a:xfrm>
            <a:custGeom>
              <a:avLst/>
              <a:gdLst>
                <a:gd name="T0" fmla="*/ 32792841 w 203184"/>
                <a:gd name="T1" fmla="*/ 8692376 h 58713"/>
                <a:gd name="T2" fmla="*/ 32055265 w 203184"/>
                <a:gd name="T3" fmla="*/ 8024608 h 58713"/>
                <a:gd name="T4" fmla="*/ 27250222 w 203184"/>
                <a:gd name="T5" fmla="*/ 4554764 h 58713"/>
                <a:gd name="T6" fmla="*/ 21198561 w 203184"/>
                <a:gd name="T7" fmla="*/ 1788702 h 58713"/>
                <a:gd name="T8" fmla="*/ 13199840 w 203184"/>
                <a:gd name="T9" fmla="*/ 134197 h 58713"/>
                <a:gd name="T10" fmla="*/ 8061987 w 203184"/>
                <a:gd name="T11" fmla="*/ 192018 h 58713"/>
                <a:gd name="T12" fmla="*/ 5593626 w 203184"/>
                <a:gd name="T13" fmla="*/ 448631 h 58713"/>
                <a:gd name="T14" fmla="*/ 755324 w 203184"/>
                <a:gd name="T15" fmla="*/ 1622685 h 58713"/>
                <a:gd name="T16" fmla="*/ 0 w 203184"/>
                <a:gd name="T17" fmla="*/ 1965699 h 58713"/>
                <a:gd name="T18" fmla="*/ 3185610 w 203184"/>
                <a:gd name="T19" fmla="*/ 1442778 h 58713"/>
                <a:gd name="T20" fmla="*/ 6583773 w 203184"/>
                <a:gd name="T21" fmla="*/ 1160978 h 58713"/>
                <a:gd name="T22" fmla="*/ 10593144 w 203184"/>
                <a:gd name="T23" fmla="*/ 1199737 h 58713"/>
                <a:gd name="T24" fmla="*/ 14346705 w 203184"/>
                <a:gd name="T25" fmla="*/ 1567291 h 58713"/>
                <a:gd name="T26" fmla="*/ 21486652 w 203184"/>
                <a:gd name="T27" fmla="*/ 3321592 h 58713"/>
                <a:gd name="T28" fmla="*/ 29317844 w 203184"/>
                <a:gd name="T29" fmla="*/ 7098767 h 58713"/>
                <a:gd name="T30" fmla="*/ 32792841 w 203184"/>
                <a:gd name="T31" fmla="*/ 9481759 h 58713"/>
                <a:gd name="T32" fmla="*/ 32792841 w 203184"/>
                <a:gd name="T33" fmla="*/ 8692376 h 587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3184" h="58713">
                  <a:moveTo>
                    <a:pt x="203184" y="53825"/>
                  </a:moveTo>
                  <a:cubicBezTo>
                    <a:pt x="201694" y="52416"/>
                    <a:pt x="200183" y="51028"/>
                    <a:pt x="198614" y="49690"/>
                  </a:cubicBezTo>
                  <a:cubicBezTo>
                    <a:pt x="189267" y="41717"/>
                    <a:pt x="179408" y="34474"/>
                    <a:pt x="168842" y="28204"/>
                  </a:cubicBezTo>
                  <a:cubicBezTo>
                    <a:pt x="156989" y="21170"/>
                    <a:pt x="144467" y="15459"/>
                    <a:pt x="131346" y="11076"/>
                  </a:cubicBezTo>
                  <a:cubicBezTo>
                    <a:pt x="115172" y="5674"/>
                    <a:pt x="98864" y="1927"/>
                    <a:pt x="81786" y="831"/>
                  </a:cubicBezTo>
                  <a:cubicBezTo>
                    <a:pt x="65719" y="0"/>
                    <a:pt x="50982" y="1168"/>
                    <a:pt x="49952" y="1189"/>
                  </a:cubicBezTo>
                  <a:cubicBezTo>
                    <a:pt x="44809" y="1297"/>
                    <a:pt x="39719" y="2010"/>
                    <a:pt x="34658" y="2778"/>
                  </a:cubicBezTo>
                  <a:cubicBezTo>
                    <a:pt x="24458" y="4326"/>
                    <a:pt x="14440" y="6699"/>
                    <a:pt x="4680" y="10048"/>
                  </a:cubicBezTo>
                  <a:cubicBezTo>
                    <a:pt x="3182" y="10562"/>
                    <a:pt x="1589" y="10915"/>
                    <a:pt x="0" y="12172"/>
                  </a:cubicBezTo>
                  <a:cubicBezTo>
                    <a:pt x="6792" y="10841"/>
                    <a:pt x="13236" y="9736"/>
                    <a:pt x="19738" y="8934"/>
                  </a:cubicBezTo>
                  <a:cubicBezTo>
                    <a:pt x="26737" y="8071"/>
                    <a:pt x="33764" y="7552"/>
                    <a:pt x="40793" y="7189"/>
                  </a:cubicBezTo>
                  <a:cubicBezTo>
                    <a:pt x="49067" y="6761"/>
                    <a:pt x="57349" y="6930"/>
                    <a:pt x="65635" y="7429"/>
                  </a:cubicBezTo>
                  <a:cubicBezTo>
                    <a:pt x="73423" y="7899"/>
                    <a:pt x="81194" y="8542"/>
                    <a:pt x="88892" y="9705"/>
                  </a:cubicBezTo>
                  <a:cubicBezTo>
                    <a:pt x="103966" y="11981"/>
                    <a:pt x="118721" y="15533"/>
                    <a:pt x="133131" y="20568"/>
                  </a:cubicBezTo>
                  <a:cubicBezTo>
                    <a:pt x="150234" y="26544"/>
                    <a:pt x="166402" y="34395"/>
                    <a:pt x="181653" y="43957"/>
                  </a:cubicBezTo>
                  <a:cubicBezTo>
                    <a:pt x="189026" y="48580"/>
                    <a:pt x="196270" y="53425"/>
                    <a:pt x="203184" y="58713"/>
                  </a:cubicBezTo>
                  <a:lnTo>
                    <a:pt x="203184" y="53825"/>
                  </a:lnTo>
                  <a:close/>
                </a:path>
              </a:pathLst>
            </a:custGeom>
            <a:solidFill>
              <a:srgbClr val="E63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3" name="TextBox 74"/>
          <p:cNvSpPr txBox="1">
            <a:spLocks noChangeArrowheads="1"/>
          </p:cNvSpPr>
          <p:nvPr/>
        </p:nvSpPr>
        <p:spPr bwMode="auto">
          <a:xfrm>
            <a:off x="2595884" y="28847204"/>
            <a:ext cx="233895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GB" altLang="en-US" dirty="0" smtClean="0">
                <a:solidFill>
                  <a:srgbClr val="E63329"/>
                </a:solidFill>
                <a:cs typeface="Arial" charset="0"/>
              </a:rPr>
              <a:t>www.almacgroup.com</a:t>
            </a:r>
          </a:p>
        </p:txBody>
      </p:sp>
      <p:sp>
        <p:nvSpPr>
          <p:cNvPr id="64" name="AutoShape 4"/>
          <p:cNvSpPr>
            <a:spLocks noChangeAspect="1" noChangeArrowheads="1" noTextEdit="1"/>
          </p:cNvSpPr>
          <p:nvPr/>
        </p:nvSpPr>
        <p:spPr bwMode="auto">
          <a:xfrm>
            <a:off x="-71120" y="53324"/>
            <a:ext cx="51206400" cy="3290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5353" tIns="162676" rIns="325353" bIns="162676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0" y="18383475"/>
            <a:ext cx="23042881" cy="70537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89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-8887" y="-129498"/>
            <a:ext cx="51206404" cy="204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5353" tIns="162676" rIns="325353" bIns="162676"/>
          <a:lstStyle/>
          <a:p>
            <a:endParaRPr lang="en-GB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-8887" y="-53324"/>
            <a:ext cx="51206404" cy="20429945"/>
          </a:xfrm>
          <a:custGeom>
            <a:avLst/>
            <a:gdLst>
              <a:gd name="T0" fmla="*/ 58064419 w 720000"/>
              <a:gd name="T1" fmla="*/ 47631713 h 335070"/>
              <a:gd name="T2" fmla="*/ 116128825 w 720000"/>
              <a:gd name="T3" fmla="*/ 54101546 h 335070"/>
              <a:gd name="T4" fmla="*/ 116128825 w 720000"/>
              <a:gd name="T5" fmla="*/ 0 h 335070"/>
              <a:gd name="T6" fmla="*/ 0 w 720000"/>
              <a:gd name="T7" fmla="*/ 0 h 335070"/>
              <a:gd name="T8" fmla="*/ 0 w 720000"/>
              <a:gd name="T9" fmla="*/ 54101546 h 335070"/>
              <a:gd name="T10" fmla="*/ 58064419 w 720000"/>
              <a:gd name="T11" fmla="*/ 47631713 h 335070"/>
              <a:gd name="T12" fmla="*/ 58064419 w 720000"/>
              <a:gd name="T13" fmla="*/ 47631713 h 3350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0000" h="335070">
                <a:moveTo>
                  <a:pt x="360000" y="295000"/>
                </a:moveTo>
                <a:cubicBezTo>
                  <a:pt x="495187" y="295000"/>
                  <a:pt x="619882" y="309920"/>
                  <a:pt x="720000" y="335070"/>
                </a:cubicBezTo>
                <a:lnTo>
                  <a:pt x="720000" y="0"/>
                </a:lnTo>
                <a:lnTo>
                  <a:pt x="0" y="0"/>
                </a:lnTo>
                <a:lnTo>
                  <a:pt x="0" y="335070"/>
                </a:lnTo>
                <a:cubicBezTo>
                  <a:pt x="100118" y="309920"/>
                  <a:pt x="224813" y="295000"/>
                  <a:pt x="360000" y="295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25353" tIns="162676" rIns="325353" bIns="162676"/>
          <a:lstStyle/>
          <a:p>
            <a:endParaRPr lang="en-GB" dirty="0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9640514" y="2018623"/>
            <a:ext cx="9521188" cy="2704185"/>
          </a:xfrm>
          <a:custGeom>
            <a:avLst/>
            <a:gdLst>
              <a:gd name="T0" fmla="*/ 7964012 w 133871"/>
              <a:gd name="T1" fmla="*/ 80834 h 44278"/>
              <a:gd name="T2" fmla="*/ 12789774 w 133871"/>
              <a:gd name="T3" fmla="*/ 1078746 h 44278"/>
              <a:gd name="T4" fmla="*/ 16440954 w 133871"/>
              <a:gd name="T5" fmla="*/ 2747311 h 44278"/>
              <a:gd name="T6" fmla="*/ 19339992 w 133871"/>
              <a:gd name="T7" fmla="*/ 4840641 h 44278"/>
              <a:gd name="T8" fmla="*/ 21567372 w 133871"/>
              <a:gd name="T9" fmla="*/ 7100667 h 44278"/>
              <a:gd name="T10" fmla="*/ 21572058 w 133871"/>
              <a:gd name="T11" fmla="*/ 7172923 h 44278"/>
              <a:gd name="T12" fmla="*/ 20726683 w 133871"/>
              <a:gd name="T13" fmla="*/ 6490751 h 44278"/>
              <a:gd name="T14" fmla="*/ 17688283 w 133871"/>
              <a:gd name="T15" fmla="*/ 4282246 h 44278"/>
              <a:gd name="T16" fmla="*/ 12963655 w 133871"/>
              <a:gd name="T17" fmla="*/ 2003586 h 44278"/>
              <a:gd name="T18" fmla="*/ 8655827 w 133871"/>
              <a:gd name="T19" fmla="*/ 945422 h 44278"/>
              <a:gd name="T20" fmla="*/ 6391172 w 133871"/>
              <a:gd name="T21" fmla="*/ 723805 h 44278"/>
              <a:gd name="T22" fmla="*/ 3972170 w 133871"/>
              <a:gd name="T23" fmla="*/ 700641 h 44278"/>
              <a:gd name="T24" fmla="*/ 1921884 w 133871"/>
              <a:gd name="T25" fmla="*/ 870735 h 44278"/>
              <a:gd name="T26" fmla="*/ 0 w 133871"/>
              <a:gd name="T27" fmla="*/ 1186308 h 44278"/>
              <a:gd name="T28" fmla="*/ 455677 w 133871"/>
              <a:gd name="T29" fmla="*/ 979278 h 44278"/>
              <a:gd name="T30" fmla="*/ 3374871 w 133871"/>
              <a:gd name="T31" fmla="*/ 270861 h 44278"/>
              <a:gd name="T32" fmla="*/ 4863990 w 133871"/>
              <a:gd name="T33" fmla="*/ 115989 h 44278"/>
              <a:gd name="T34" fmla="*/ 7964012 w 133871"/>
              <a:gd name="T35" fmla="*/ 80834 h 44278"/>
              <a:gd name="T36" fmla="*/ 7964012 w 133871"/>
              <a:gd name="T37" fmla="*/ 80834 h 4427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3871" h="44278">
                <a:moveTo>
                  <a:pt x="49374" y="499"/>
                </a:moveTo>
                <a:cubicBezTo>
                  <a:pt x="59684" y="1158"/>
                  <a:pt x="69528" y="3410"/>
                  <a:pt x="79292" y="6659"/>
                </a:cubicBezTo>
                <a:cubicBezTo>
                  <a:pt x="87213" y="9295"/>
                  <a:pt x="94772" y="12729"/>
                  <a:pt x="101928" y="16959"/>
                </a:cubicBezTo>
                <a:cubicBezTo>
                  <a:pt x="108306" y="20730"/>
                  <a:pt x="114258" y="25086"/>
                  <a:pt x="119901" y="29881"/>
                </a:cubicBezTo>
                <a:cubicBezTo>
                  <a:pt x="124925" y="34151"/>
                  <a:pt x="129182" y="39111"/>
                  <a:pt x="133710" y="43832"/>
                </a:cubicBezTo>
                <a:cubicBezTo>
                  <a:pt x="133788" y="43913"/>
                  <a:pt x="133871" y="44008"/>
                  <a:pt x="133739" y="44278"/>
                </a:cubicBezTo>
                <a:cubicBezTo>
                  <a:pt x="131971" y="42864"/>
                  <a:pt x="130169" y="41537"/>
                  <a:pt x="128498" y="40067"/>
                </a:cubicBezTo>
                <a:cubicBezTo>
                  <a:pt x="122661" y="34931"/>
                  <a:pt x="116241" y="30543"/>
                  <a:pt x="109661" y="26434"/>
                </a:cubicBezTo>
                <a:cubicBezTo>
                  <a:pt x="100455" y="20683"/>
                  <a:pt x="90695" y="15962"/>
                  <a:pt x="80370" y="12368"/>
                </a:cubicBezTo>
                <a:cubicBezTo>
                  <a:pt x="71670" y="9340"/>
                  <a:pt x="62763" y="7205"/>
                  <a:pt x="53663" y="5836"/>
                </a:cubicBezTo>
                <a:cubicBezTo>
                  <a:pt x="49016" y="5137"/>
                  <a:pt x="44325" y="4750"/>
                  <a:pt x="39623" y="4468"/>
                </a:cubicBezTo>
                <a:cubicBezTo>
                  <a:pt x="34621" y="4168"/>
                  <a:pt x="29621" y="4067"/>
                  <a:pt x="24626" y="4325"/>
                </a:cubicBezTo>
                <a:cubicBezTo>
                  <a:pt x="20383" y="4543"/>
                  <a:pt x="16141" y="4856"/>
                  <a:pt x="11915" y="5375"/>
                </a:cubicBezTo>
                <a:cubicBezTo>
                  <a:pt x="7990" y="5857"/>
                  <a:pt x="4100" y="6522"/>
                  <a:pt x="0" y="7323"/>
                </a:cubicBezTo>
                <a:cubicBezTo>
                  <a:pt x="959" y="6567"/>
                  <a:pt x="1921" y="6354"/>
                  <a:pt x="2825" y="6045"/>
                </a:cubicBezTo>
                <a:cubicBezTo>
                  <a:pt x="8717" y="4031"/>
                  <a:pt x="14765" y="2603"/>
                  <a:pt x="20923" y="1672"/>
                </a:cubicBezTo>
                <a:cubicBezTo>
                  <a:pt x="23978" y="1209"/>
                  <a:pt x="27051" y="781"/>
                  <a:pt x="30155" y="716"/>
                </a:cubicBezTo>
                <a:cubicBezTo>
                  <a:pt x="30778" y="703"/>
                  <a:pt x="39674" y="0"/>
                  <a:pt x="49374" y="499"/>
                </a:cubicBez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25353" tIns="162676" rIns="325353" bIns="162676"/>
          <a:lstStyle/>
          <a:p>
            <a:endParaRPr lang="en-GB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4679892" y="4113414"/>
            <a:ext cx="15788640" cy="5949213"/>
          </a:xfrm>
          <a:custGeom>
            <a:avLst/>
            <a:gdLst>
              <a:gd name="T0" fmla="*/ 222010 w 222010"/>
              <a:gd name="T1" fmla="*/ 97457 h 97457"/>
              <a:gd name="T2" fmla="*/ 215197 w 222010"/>
              <a:gd name="T3" fmla="*/ 92064 h 97457"/>
              <a:gd name="T4" fmla="*/ 208330 w 222010"/>
              <a:gd name="T5" fmla="*/ 79760 h 97457"/>
              <a:gd name="T6" fmla="*/ 206032 w 222010"/>
              <a:gd name="T7" fmla="*/ 71202 h 97457"/>
              <a:gd name="T8" fmla="*/ 187679 w 222010"/>
              <a:gd name="T9" fmla="*/ 40062 h 97457"/>
              <a:gd name="T10" fmla="*/ 134139 w 222010"/>
              <a:gd name="T11" fmla="*/ 6565 h 97457"/>
              <a:gd name="T12" fmla="*/ 112358 w 222010"/>
              <a:gd name="T13" fmla="*/ 2253 h 97457"/>
              <a:gd name="T14" fmla="*/ 93292 w 222010"/>
              <a:gd name="T15" fmla="*/ 1700 h 97457"/>
              <a:gd name="T16" fmla="*/ 45982 w 222010"/>
              <a:gd name="T17" fmla="*/ 13803 h 97457"/>
              <a:gd name="T18" fmla="*/ 17904 w 222010"/>
              <a:gd name="T19" fmla="*/ 35334 h 97457"/>
              <a:gd name="T20" fmla="*/ 386 w 222010"/>
              <a:gd name="T21" fmla="*/ 46173 h 97457"/>
              <a:gd name="T22" fmla="*/ 0 w 222010"/>
              <a:gd name="T23" fmla="*/ 46063 h 97457"/>
              <a:gd name="T24" fmla="*/ 1474 w 222010"/>
              <a:gd name="T25" fmla="*/ 44430 h 97457"/>
              <a:gd name="T26" fmla="*/ 15565 w 222010"/>
              <a:gd name="T27" fmla="*/ 35808 h 97457"/>
              <a:gd name="T28" fmla="*/ 18559 w 222010"/>
              <a:gd name="T29" fmla="*/ 32559 h 97457"/>
              <a:gd name="T30" fmla="*/ 56214 w 222010"/>
              <a:gd name="T31" fmla="*/ 7790 h 97457"/>
              <a:gd name="T32" fmla="*/ 79607 w 222010"/>
              <a:gd name="T33" fmla="*/ 1721 h 97457"/>
              <a:gd name="T34" fmla="*/ 103211 w 222010"/>
              <a:gd name="T35" fmla="*/ 246 h 97457"/>
              <a:gd name="T36" fmla="*/ 175479 w 222010"/>
              <a:gd name="T37" fmla="*/ 26593 h 97457"/>
              <a:gd name="T38" fmla="*/ 204757 w 222010"/>
              <a:gd name="T39" fmla="*/ 63904 h 97457"/>
              <a:gd name="T40" fmla="*/ 209875 w 222010"/>
              <a:gd name="T41" fmla="*/ 80093 h 97457"/>
              <a:gd name="T42" fmla="*/ 215599 w 222010"/>
              <a:gd name="T43" fmla="*/ 90453 h 97457"/>
              <a:gd name="T44" fmla="*/ 220817 w 222010"/>
              <a:gd name="T45" fmla="*/ 95117 h 97457"/>
              <a:gd name="T46" fmla="*/ 221985 w 222010"/>
              <a:gd name="T47" fmla="*/ 95887 h 97457"/>
              <a:gd name="T48" fmla="*/ 222010 w 222010"/>
              <a:gd name="T49" fmla="*/ 97457 h 97457"/>
              <a:gd name="T50" fmla="*/ 222010 w 222010"/>
              <a:gd name="T51" fmla="*/ 97457 h 97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2010" h="97457">
                <a:moveTo>
                  <a:pt x="222010" y="97457"/>
                </a:moveTo>
                <a:cubicBezTo>
                  <a:pt x="219411" y="96059"/>
                  <a:pt x="217207" y="94167"/>
                  <a:pt x="215197" y="92064"/>
                </a:cubicBezTo>
                <a:cubicBezTo>
                  <a:pt x="211837" y="88548"/>
                  <a:pt x="209298" y="84564"/>
                  <a:pt x="208330" y="79760"/>
                </a:cubicBezTo>
                <a:cubicBezTo>
                  <a:pt x="207744" y="76858"/>
                  <a:pt x="206969" y="74009"/>
                  <a:pt x="206032" y="71202"/>
                </a:cubicBezTo>
                <a:cubicBezTo>
                  <a:pt x="202145" y="59557"/>
                  <a:pt x="195907" y="49228"/>
                  <a:pt x="187679" y="40062"/>
                </a:cubicBezTo>
                <a:cubicBezTo>
                  <a:pt x="173128" y="23850"/>
                  <a:pt x="155052" y="13011"/>
                  <a:pt x="134139" y="6565"/>
                </a:cubicBezTo>
                <a:cubicBezTo>
                  <a:pt x="127036" y="4376"/>
                  <a:pt x="119767" y="2988"/>
                  <a:pt x="112358" y="2253"/>
                </a:cubicBezTo>
                <a:cubicBezTo>
                  <a:pt x="106013" y="1624"/>
                  <a:pt x="99663" y="1360"/>
                  <a:pt x="93292" y="1700"/>
                </a:cubicBezTo>
                <a:cubicBezTo>
                  <a:pt x="76688" y="2587"/>
                  <a:pt x="60825" y="6288"/>
                  <a:pt x="45982" y="13803"/>
                </a:cubicBezTo>
                <a:cubicBezTo>
                  <a:pt x="35243" y="19240"/>
                  <a:pt x="25902" y="26421"/>
                  <a:pt x="17904" y="35334"/>
                </a:cubicBezTo>
                <a:cubicBezTo>
                  <a:pt x="13177" y="40602"/>
                  <a:pt x="7121" y="43955"/>
                  <a:pt x="386" y="46173"/>
                </a:cubicBezTo>
                <a:cubicBezTo>
                  <a:pt x="274" y="46210"/>
                  <a:pt x="140" y="46245"/>
                  <a:pt x="0" y="46063"/>
                </a:cubicBezTo>
                <a:cubicBezTo>
                  <a:pt x="162" y="45275"/>
                  <a:pt x="580" y="44745"/>
                  <a:pt x="1474" y="44430"/>
                </a:cubicBezTo>
                <a:cubicBezTo>
                  <a:pt x="6796" y="42551"/>
                  <a:pt x="11505" y="39675"/>
                  <a:pt x="15565" y="35808"/>
                </a:cubicBezTo>
                <a:cubicBezTo>
                  <a:pt x="16630" y="34793"/>
                  <a:pt x="17555" y="33636"/>
                  <a:pt x="18559" y="32559"/>
                </a:cubicBezTo>
                <a:cubicBezTo>
                  <a:pt x="29056" y="21294"/>
                  <a:pt x="41740" y="13223"/>
                  <a:pt x="56214" y="7790"/>
                </a:cubicBezTo>
                <a:cubicBezTo>
                  <a:pt x="63787" y="4947"/>
                  <a:pt x="71600" y="2999"/>
                  <a:pt x="79607" y="1721"/>
                </a:cubicBezTo>
                <a:cubicBezTo>
                  <a:pt x="87435" y="472"/>
                  <a:pt x="95315" y="0"/>
                  <a:pt x="103211" y="246"/>
                </a:cubicBezTo>
                <a:cubicBezTo>
                  <a:pt x="130288" y="1090"/>
                  <a:pt x="154401" y="9956"/>
                  <a:pt x="175479" y="26593"/>
                </a:cubicBezTo>
                <a:cubicBezTo>
                  <a:pt x="188273" y="36692"/>
                  <a:pt x="198239" y="49021"/>
                  <a:pt x="204757" y="63904"/>
                </a:cubicBezTo>
                <a:cubicBezTo>
                  <a:pt x="207042" y="69120"/>
                  <a:pt x="208694" y="74529"/>
                  <a:pt x="209875" y="80093"/>
                </a:cubicBezTo>
                <a:cubicBezTo>
                  <a:pt x="210721" y="84077"/>
                  <a:pt x="212902" y="87424"/>
                  <a:pt x="215599" y="90453"/>
                </a:cubicBezTo>
                <a:cubicBezTo>
                  <a:pt x="217154" y="92201"/>
                  <a:pt x="218909" y="93747"/>
                  <a:pt x="220817" y="95117"/>
                </a:cubicBezTo>
                <a:cubicBezTo>
                  <a:pt x="221172" y="95372"/>
                  <a:pt x="221552" y="95671"/>
                  <a:pt x="221985" y="95887"/>
                </a:cubicBezTo>
                <a:cubicBezTo>
                  <a:pt x="221994" y="96455"/>
                  <a:pt x="222001" y="96889"/>
                  <a:pt x="222010" y="97457"/>
                </a:cubicBezTo>
                <a:lnTo>
                  <a:pt x="222010" y="9745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2146242" y="12325002"/>
            <a:ext cx="5805172" cy="2917477"/>
          </a:xfrm>
          <a:custGeom>
            <a:avLst/>
            <a:gdLst>
              <a:gd name="T0" fmla="*/ 0 w 81624"/>
              <a:gd name="T1" fmla="*/ 46615 h 47846"/>
              <a:gd name="T2" fmla="*/ 3082 w 81624"/>
              <a:gd name="T3" fmla="*/ 46489 h 47846"/>
              <a:gd name="T4" fmla="*/ 16828 w 81624"/>
              <a:gd name="T5" fmla="*/ 45802 h 47846"/>
              <a:gd name="T6" fmla="*/ 28797 w 81624"/>
              <a:gd name="T7" fmla="*/ 44730 h 47846"/>
              <a:gd name="T8" fmla="*/ 39966 w 81624"/>
              <a:gd name="T9" fmla="*/ 43293 h 47846"/>
              <a:gd name="T10" fmla="*/ 61777 w 81624"/>
              <a:gd name="T11" fmla="*/ 36392 h 47846"/>
              <a:gd name="T12" fmla="*/ 73512 w 81624"/>
              <a:gd name="T13" fmla="*/ 28364 h 47846"/>
              <a:gd name="T14" fmla="*/ 78331 w 81624"/>
              <a:gd name="T15" fmla="*/ 20001 h 47846"/>
              <a:gd name="T16" fmla="*/ 66048 w 81624"/>
              <a:gd name="T17" fmla="*/ 2748 h 47846"/>
              <a:gd name="T18" fmla="*/ 59795 w 81624"/>
              <a:gd name="T19" fmla="*/ 3362 h 47846"/>
              <a:gd name="T20" fmla="*/ 47700 w 81624"/>
              <a:gd name="T21" fmla="*/ 5215 h 47846"/>
              <a:gd name="T22" fmla="*/ 31591 w 81624"/>
              <a:gd name="T23" fmla="*/ 5657 h 47846"/>
              <a:gd name="T24" fmla="*/ 19594 w 81624"/>
              <a:gd name="T25" fmla="*/ 4982 h 47846"/>
              <a:gd name="T26" fmla="*/ 5578 w 81624"/>
              <a:gd name="T27" fmla="*/ 3411 h 47846"/>
              <a:gd name="T28" fmla="*/ 3777 w 81624"/>
              <a:gd name="T29" fmla="*/ 3107 h 47846"/>
              <a:gd name="T30" fmla="*/ 3847 w 81624"/>
              <a:gd name="T31" fmla="*/ 1848 h 47846"/>
              <a:gd name="T32" fmla="*/ 8713 w 81624"/>
              <a:gd name="T33" fmla="*/ 2420 h 47846"/>
              <a:gd name="T34" fmla="*/ 20405 w 81624"/>
              <a:gd name="T35" fmla="*/ 3650 h 47846"/>
              <a:gd name="T36" fmla="*/ 41459 w 81624"/>
              <a:gd name="T37" fmla="*/ 4238 h 47846"/>
              <a:gd name="T38" fmla="*/ 61186 w 81624"/>
              <a:gd name="T39" fmla="*/ 1653 h 47846"/>
              <a:gd name="T40" fmla="*/ 78440 w 81624"/>
              <a:gd name="T41" fmla="*/ 10004 h 47846"/>
              <a:gd name="T42" fmla="*/ 74648 w 81624"/>
              <a:gd name="T43" fmla="*/ 29222 h 47846"/>
              <a:gd name="T44" fmla="*/ 61875 w 81624"/>
              <a:gd name="T45" fmla="*/ 37902 h 47846"/>
              <a:gd name="T46" fmla="*/ 41605 w 81624"/>
              <a:gd name="T47" fmla="*/ 44445 h 47846"/>
              <a:gd name="T48" fmla="*/ 27238 w 81624"/>
              <a:gd name="T49" fmla="*/ 46254 h 47846"/>
              <a:gd name="T50" fmla="*/ 1384 w 81624"/>
              <a:gd name="T51" fmla="*/ 47839 h 47846"/>
              <a:gd name="T52" fmla="*/ 20 w 81624"/>
              <a:gd name="T53" fmla="*/ 47833 h 47846"/>
              <a:gd name="T54" fmla="*/ 0 w 81624"/>
              <a:gd name="T55" fmla="*/ 46615 h 47846"/>
              <a:gd name="T56" fmla="*/ 0 w 81624"/>
              <a:gd name="T57" fmla="*/ 46615 h 47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624" h="47846">
                <a:moveTo>
                  <a:pt x="0" y="46615"/>
                </a:moveTo>
                <a:cubicBezTo>
                  <a:pt x="1081" y="46478"/>
                  <a:pt x="2057" y="46524"/>
                  <a:pt x="3082" y="46489"/>
                </a:cubicBezTo>
                <a:cubicBezTo>
                  <a:pt x="7668" y="46329"/>
                  <a:pt x="12253" y="46132"/>
                  <a:pt x="16828" y="45802"/>
                </a:cubicBezTo>
                <a:cubicBezTo>
                  <a:pt x="20822" y="45514"/>
                  <a:pt x="24814" y="45172"/>
                  <a:pt x="28797" y="44730"/>
                </a:cubicBezTo>
                <a:cubicBezTo>
                  <a:pt x="32530" y="44316"/>
                  <a:pt x="36254" y="43865"/>
                  <a:pt x="39966" y="43293"/>
                </a:cubicBezTo>
                <a:cubicBezTo>
                  <a:pt x="47609" y="42115"/>
                  <a:pt x="54839" y="39696"/>
                  <a:pt x="61777" y="36392"/>
                </a:cubicBezTo>
                <a:cubicBezTo>
                  <a:pt x="66117" y="34325"/>
                  <a:pt x="70159" y="31817"/>
                  <a:pt x="73512" y="28364"/>
                </a:cubicBezTo>
                <a:cubicBezTo>
                  <a:pt x="75826" y="25980"/>
                  <a:pt x="77540" y="23261"/>
                  <a:pt x="78331" y="20001"/>
                </a:cubicBezTo>
                <a:cubicBezTo>
                  <a:pt x="80022" y="13034"/>
                  <a:pt x="75538" y="3885"/>
                  <a:pt x="66048" y="2748"/>
                </a:cubicBezTo>
                <a:cubicBezTo>
                  <a:pt x="63940" y="2495"/>
                  <a:pt x="61859" y="2860"/>
                  <a:pt x="59795" y="3362"/>
                </a:cubicBezTo>
                <a:cubicBezTo>
                  <a:pt x="55821" y="4327"/>
                  <a:pt x="51775" y="4839"/>
                  <a:pt x="47700" y="5215"/>
                </a:cubicBezTo>
                <a:cubicBezTo>
                  <a:pt x="42336" y="5711"/>
                  <a:pt x="36962" y="5730"/>
                  <a:pt x="31591" y="5657"/>
                </a:cubicBezTo>
                <a:cubicBezTo>
                  <a:pt x="27588" y="5603"/>
                  <a:pt x="23588" y="5317"/>
                  <a:pt x="19594" y="4982"/>
                </a:cubicBezTo>
                <a:cubicBezTo>
                  <a:pt x="14905" y="4589"/>
                  <a:pt x="10239" y="4028"/>
                  <a:pt x="5578" y="3411"/>
                </a:cubicBezTo>
                <a:cubicBezTo>
                  <a:pt x="4969" y="3331"/>
                  <a:pt x="4367" y="3208"/>
                  <a:pt x="3777" y="3107"/>
                </a:cubicBezTo>
                <a:cubicBezTo>
                  <a:pt x="3657" y="2756"/>
                  <a:pt x="3736" y="2301"/>
                  <a:pt x="3847" y="1848"/>
                </a:cubicBezTo>
                <a:cubicBezTo>
                  <a:pt x="5495" y="1838"/>
                  <a:pt x="7099" y="2216"/>
                  <a:pt x="8713" y="2420"/>
                </a:cubicBezTo>
                <a:cubicBezTo>
                  <a:pt x="12603" y="2909"/>
                  <a:pt x="16497" y="3319"/>
                  <a:pt x="20405" y="3650"/>
                </a:cubicBezTo>
                <a:cubicBezTo>
                  <a:pt x="27413" y="4243"/>
                  <a:pt x="34430" y="4493"/>
                  <a:pt x="41459" y="4238"/>
                </a:cubicBezTo>
                <a:cubicBezTo>
                  <a:pt x="48116" y="3997"/>
                  <a:pt x="54698" y="3205"/>
                  <a:pt x="61186" y="1653"/>
                </a:cubicBezTo>
                <a:cubicBezTo>
                  <a:pt x="68091" y="0"/>
                  <a:pt x="75448" y="3687"/>
                  <a:pt x="78440" y="10004"/>
                </a:cubicBezTo>
                <a:cubicBezTo>
                  <a:pt x="81624" y="16726"/>
                  <a:pt x="79938" y="23809"/>
                  <a:pt x="74648" y="29222"/>
                </a:cubicBezTo>
                <a:cubicBezTo>
                  <a:pt x="70990" y="32966"/>
                  <a:pt x="66604" y="35680"/>
                  <a:pt x="61875" y="37902"/>
                </a:cubicBezTo>
                <a:cubicBezTo>
                  <a:pt x="55407" y="40942"/>
                  <a:pt x="48675" y="43228"/>
                  <a:pt x="41605" y="44445"/>
                </a:cubicBezTo>
                <a:cubicBezTo>
                  <a:pt x="36848" y="45264"/>
                  <a:pt x="32047" y="45787"/>
                  <a:pt x="27238" y="46254"/>
                </a:cubicBezTo>
                <a:cubicBezTo>
                  <a:pt x="18638" y="47089"/>
                  <a:pt x="7321" y="47761"/>
                  <a:pt x="1384" y="47839"/>
                </a:cubicBezTo>
                <a:cubicBezTo>
                  <a:pt x="930" y="47846"/>
                  <a:pt x="475" y="47835"/>
                  <a:pt x="20" y="47833"/>
                </a:cubicBezTo>
                <a:cubicBezTo>
                  <a:pt x="13" y="47427"/>
                  <a:pt x="7" y="47021"/>
                  <a:pt x="0" y="46615"/>
                </a:cubicBezTo>
                <a:lnTo>
                  <a:pt x="0" y="4661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8858197" y="9582727"/>
            <a:ext cx="9538968" cy="8904775"/>
          </a:xfrm>
          <a:custGeom>
            <a:avLst/>
            <a:gdLst>
              <a:gd name="T0" fmla="*/ 128211 w 134139"/>
              <a:gd name="T1" fmla="*/ 136378 h 146052"/>
              <a:gd name="T2" fmla="*/ 108330 w 134139"/>
              <a:gd name="T3" fmla="*/ 129200 h 146052"/>
              <a:gd name="T4" fmla="*/ 79241 w 134139"/>
              <a:gd name="T5" fmla="*/ 98403 h 146052"/>
              <a:gd name="T6" fmla="*/ 73751 w 134139"/>
              <a:gd name="T7" fmla="*/ 77216 h 146052"/>
              <a:gd name="T8" fmla="*/ 72394 w 134139"/>
              <a:gd name="T9" fmla="*/ 53913 h 146052"/>
              <a:gd name="T10" fmla="*/ 72106 w 134139"/>
              <a:gd name="T11" fmla="*/ 43816 h 146052"/>
              <a:gd name="T12" fmla="*/ 71367 w 134139"/>
              <a:gd name="T13" fmla="*/ 33144 h 146052"/>
              <a:gd name="T14" fmla="*/ 68903 w 134139"/>
              <a:gd name="T15" fmla="*/ 21288 h 146052"/>
              <a:gd name="T16" fmla="*/ 59197 w 134139"/>
              <a:gd name="T17" fmla="*/ 7539 h 146052"/>
              <a:gd name="T18" fmla="*/ 31163 w 134139"/>
              <a:gd name="T19" fmla="*/ 1348 h 146052"/>
              <a:gd name="T20" fmla="*/ 10281 w 134139"/>
              <a:gd name="T21" fmla="*/ 16598 h 146052"/>
              <a:gd name="T22" fmla="*/ 5540 w 134139"/>
              <a:gd name="T23" fmla="*/ 35543 h 146052"/>
              <a:gd name="T24" fmla="*/ 6287 w 134139"/>
              <a:gd name="T25" fmla="*/ 50465 h 146052"/>
              <a:gd name="T26" fmla="*/ 11303 w 134139"/>
              <a:gd name="T27" fmla="*/ 69441 h 146052"/>
              <a:gd name="T28" fmla="*/ 19027 w 134139"/>
              <a:gd name="T29" fmla="*/ 100441 h 146052"/>
              <a:gd name="T30" fmla="*/ 17773 w 134139"/>
              <a:gd name="T31" fmla="*/ 120352 h 146052"/>
              <a:gd name="T32" fmla="*/ 2867 w 134139"/>
              <a:gd name="T33" fmla="*/ 143633 h 146052"/>
              <a:gd name="T34" fmla="*/ 0 w 134139"/>
              <a:gd name="T35" fmla="*/ 145741 h 146052"/>
              <a:gd name="T36" fmla="*/ 828 w 134139"/>
              <a:gd name="T37" fmla="*/ 145874 h 146052"/>
              <a:gd name="T38" fmla="*/ 1250 w 134139"/>
              <a:gd name="T39" fmla="*/ 145874 h 146052"/>
              <a:gd name="T40" fmla="*/ 2500 w 134139"/>
              <a:gd name="T41" fmla="*/ 146052 h 146052"/>
              <a:gd name="T42" fmla="*/ 11987 w 134139"/>
              <a:gd name="T43" fmla="*/ 136619 h 146052"/>
              <a:gd name="T44" fmla="*/ 21115 w 134139"/>
              <a:gd name="T45" fmla="*/ 108981 h 146052"/>
              <a:gd name="T46" fmla="*/ 19565 w 134139"/>
              <a:gd name="T47" fmla="*/ 91578 h 146052"/>
              <a:gd name="T48" fmla="*/ 13179 w 134139"/>
              <a:gd name="T49" fmla="*/ 69453 h 146052"/>
              <a:gd name="T50" fmla="*/ 7521 w 134139"/>
              <a:gd name="T51" fmla="*/ 46414 h 146052"/>
              <a:gd name="T52" fmla="*/ 7693 w 134139"/>
              <a:gd name="T53" fmla="*/ 31255 h 146052"/>
              <a:gd name="T54" fmla="*/ 11914 w 134139"/>
              <a:gd name="T55" fmla="*/ 17256 h 146052"/>
              <a:gd name="T56" fmla="*/ 35562 w 134139"/>
              <a:gd name="T57" fmla="*/ 2604 h 146052"/>
              <a:gd name="T58" fmla="*/ 50731 w 134139"/>
              <a:gd name="T59" fmla="*/ 5076 h 146052"/>
              <a:gd name="T60" fmla="*/ 61094 w 134139"/>
              <a:gd name="T61" fmla="*/ 11527 h 146052"/>
              <a:gd name="T62" fmla="*/ 68425 w 134139"/>
              <a:gd name="T63" fmla="*/ 26165 h 146052"/>
              <a:gd name="T64" fmla="*/ 70438 w 134139"/>
              <a:gd name="T65" fmla="*/ 44618 h 146052"/>
              <a:gd name="T66" fmla="*/ 70920 w 134139"/>
              <a:gd name="T67" fmla="*/ 63482 h 146052"/>
              <a:gd name="T68" fmla="*/ 71641 w 134139"/>
              <a:gd name="T69" fmla="*/ 74157 h 146052"/>
              <a:gd name="T70" fmla="*/ 73870 w 134139"/>
              <a:gd name="T71" fmla="*/ 87671 h 146052"/>
              <a:gd name="T72" fmla="*/ 99095 w 134139"/>
              <a:gd name="T73" fmla="*/ 125432 h 146052"/>
              <a:gd name="T74" fmla="*/ 130179 w 134139"/>
              <a:gd name="T75" fmla="*/ 138400 h 146052"/>
              <a:gd name="T76" fmla="*/ 133608 w 134139"/>
              <a:gd name="T77" fmla="*/ 138369 h 146052"/>
              <a:gd name="T78" fmla="*/ 134139 w 134139"/>
              <a:gd name="T79" fmla="*/ 136975 h 146052"/>
              <a:gd name="T80" fmla="*/ 128211 w 134139"/>
              <a:gd name="T81" fmla="*/ 136378 h 146052"/>
              <a:gd name="T82" fmla="*/ 128211 w 134139"/>
              <a:gd name="T83" fmla="*/ 136378 h 146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4139" h="146052">
                <a:moveTo>
                  <a:pt x="128211" y="136378"/>
                </a:moveTo>
                <a:cubicBezTo>
                  <a:pt x="121199" y="135017"/>
                  <a:pt x="114584" y="132558"/>
                  <a:pt x="108330" y="129200"/>
                </a:cubicBezTo>
                <a:cubicBezTo>
                  <a:pt x="95146" y="122120"/>
                  <a:pt x="85190" y="112071"/>
                  <a:pt x="79241" y="98403"/>
                </a:cubicBezTo>
                <a:cubicBezTo>
                  <a:pt x="76290" y="91624"/>
                  <a:pt x="74687" y="84507"/>
                  <a:pt x="73751" y="77216"/>
                </a:cubicBezTo>
                <a:cubicBezTo>
                  <a:pt x="72758" y="69476"/>
                  <a:pt x="72522" y="61700"/>
                  <a:pt x="72394" y="53913"/>
                </a:cubicBezTo>
                <a:cubicBezTo>
                  <a:pt x="72338" y="50547"/>
                  <a:pt x="72331" y="47181"/>
                  <a:pt x="72106" y="43816"/>
                </a:cubicBezTo>
                <a:cubicBezTo>
                  <a:pt x="71869" y="40258"/>
                  <a:pt x="71777" y="36695"/>
                  <a:pt x="71367" y="33144"/>
                </a:cubicBezTo>
                <a:cubicBezTo>
                  <a:pt x="70901" y="29113"/>
                  <a:pt x="70198" y="25143"/>
                  <a:pt x="68903" y="21288"/>
                </a:cubicBezTo>
                <a:cubicBezTo>
                  <a:pt x="67048" y="15768"/>
                  <a:pt x="64125" y="10903"/>
                  <a:pt x="59197" y="7539"/>
                </a:cubicBezTo>
                <a:cubicBezTo>
                  <a:pt x="50743" y="1769"/>
                  <a:pt x="41234" y="0"/>
                  <a:pt x="31163" y="1348"/>
                </a:cubicBezTo>
                <a:cubicBezTo>
                  <a:pt x="21437" y="2650"/>
                  <a:pt x="14681" y="8169"/>
                  <a:pt x="10281" y="16598"/>
                </a:cubicBezTo>
                <a:cubicBezTo>
                  <a:pt x="7182" y="22533"/>
                  <a:pt x="5875" y="28946"/>
                  <a:pt x="5540" y="35543"/>
                </a:cubicBezTo>
                <a:cubicBezTo>
                  <a:pt x="5287" y="40530"/>
                  <a:pt x="5513" y="45521"/>
                  <a:pt x="6287" y="50465"/>
                </a:cubicBezTo>
                <a:cubicBezTo>
                  <a:pt x="7303" y="56954"/>
                  <a:pt x="9011" y="63272"/>
                  <a:pt x="11303" y="69441"/>
                </a:cubicBezTo>
                <a:cubicBezTo>
                  <a:pt x="15038" y="79494"/>
                  <a:pt x="18042" y="89719"/>
                  <a:pt x="19027" y="100441"/>
                </a:cubicBezTo>
                <a:cubicBezTo>
                  <a:pt x="19643" y="107151"/>
                  <a:pt x="19459" y="113803"/>
                  <a:pt x="17773" y="120352"/>
                </a:cubicBezTo>
                <a:cubicBezTo>
                  <a:pt x="15371" y="129677"/>
                  <a:pt x="10419" y="137490"/>
                  <a:pt x="2867" y="143633"/>
                </a:cubicBezTo>
                <a:cubicBezTo>
                  <a:pt x="1943" y="144384"/>
                  <a:pt x="978" y="145073"/>
                  <a:pt x="0" y="145741"/>
                </a:cubicBezTo>
                <a:cubicBezTo>
                  <a:pt x="291" y="145764"/>
                  <a:pt x="566" y="145810"/>
                  <a:pt x="828" y="145874"/>
                </a:cubicBezTo>
                <a:lnTo>
                  <a:pt x="1250" y="145874"/>
                </a:lnTo>
                <a:cubicBezTo>
                  <a:pt x="1689" y="145874"/>
                  <a:pt x="2103" y="145946"/>
                  <a:pt x="2500" y="146052"/>
                </a:cubicBezTo>
                <a:cubicBezTo>
                  <a:pt x="6071" y="143392"/>
                  <a:pt x="9277" y="140304"/>
                  <a:pt x="11987" y="136619"/>
                </a:cubicBezTo>
                <a:cubicBezTo>
                  <a:pt x="18068" y="128353"/>
                  <a:pt x="20766" y="119039"/>
                  <a:pt x="21115" y="108981"/>
                </a:cubicBezTo>
                <a:cubicBezTo>
                  <a:pt x="21318" y="103125"/>
                  <a:pt x="20675" y="97321"/>
                  <a:pt x="19565" y="91578"/>
                </a:cubicBezTo>
                <a:cubicBezTo>
                  <a:pt x="18103" y="84022"/>
                  <a:pt x="15906" y="76659"/>
                  <a:pt x="13179" y="69453"/>
                </a:cubicBezTo>
                <a:cubicBezTo>
                  <a:pt x="10355" y="61992"/>
                  <a:pt x="8384" y="54328"/>
                  <a:pt x="7521" y="46414"/>
                </a:cubicBezTo>
                <a:cubicBezTo>
                  <a:pt x="6971" y="41365"/>
                  <a:pt x="6999" y="36309"/>
                  <a:pt x="7693" y="31255"/>
                </a:cubicBezTo>
                <a:cubicBezTo>
                  <a:pt x="8365" y="26365"/>
                  <a:pt x="9605" y="21654"/>
                  <a:pt x="11914" y="17256"/>
                </a:cubicBezTo>
                <a:cubicBezTo>
                  <a:pt x="16864" y="7827"/>
                  <a:pt x="24808" y="2960"/>
                  <a:pt x="35562" y="2604"/>
                </a:cubicBezTo>
                <a:cubicBezTo>
                  <a:pt x="40761" y="2432"/>
                  <a:pt x="45832" y="3377"/>
                  <a:pt x="50731" y="5076"/>
                </a:cubicBezTo>
                <a:cubicBezTo>
                  <a:pt x="54676" y="6443"/>
                  <a:pt x="58193" y="8515"/>
                  <a:pt x="61094" y="11527"/>
                </a:cubicBezTo>
                <a:cubicBezTo>
                  <a:pt x="65079" y="15666"/>
                  <a:pt x="67146" y="20724"/>
                  <a:pt x="68425" y="26165"/>
                </a:cubicBezTo>
                <a:cubicBezTo>
                  <a:pt x="69852" y="32236"/>
                  <a:pt x="70177" y="38429"/>
                  <a:pt x="70438" y="44618"/>
                </a:cubicBezTo>
                <a:cubicBezTo>
                  <a:pt x="70702" y="50902"/>
                  <a:pt x="70546" y="57198"/>
                  <a:pt x="70920" y="63482"/>
                </a:cubicBezTo>
                <a:cubicBezTo>
                  <a:pt x="71133" y="67043"/>
                  <a:pt x="71271" y="70604"/>
                  <a:pt x="71641" y="74157"/>
                </a:cubicBezTo>
                <a:cubicBezTo>
                  <a:pt x="72115" y="78709"/>
                  <a:pt x="72818" y="83212"/>
                  <a:pt x="73870" y="87671"/>
                </a:cubicBezTo>
                <a:cubicBezTo>
                  <a:pt x="77557" y="103301"/>
                  <a:pt x="85886" y="115952"/>
                  <a:pt x="99095" y="125432"/>
                </a:cubicBezTo>
                <a:cubicBezTo>
                  <a:pt x="108288" y="132030"/>
                  <a:pt x="121982" y="137628"/>
                  <a:pt x="130179" y="138400"/>
                </a:cubicBezTo>
                <a:cubicBezTo>
                  <a:pt x="133426" y="138690"/>
                  <a:pt x="133608" y="138369"/>
                  <a:pt x="133608" y="138369"/>
                </a:cubicBezTo>
                <a:lnTo>
                  <a:pt x="134139" y="136975"/>
                </a:lnTo>
                <a:cubicBezTo>
                  <a:pt x="134139" y="136975"/>
                  <a:pt x="131068" y="136967"/>
                  <a:pt x="128211" y="136378"/>
                </a:cubicBezTo>
                <a:lnTo>
                  <a:pt x="128211" y="13637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0129466" y="10633934"/>
            <a:ext cx="7627620" cy="8363936"/>
          </a:xfrm>
          <a:custGeom>
            <a:avLst/>
            <a:gdLst>
              <a:gd name="T0" fmla="*/ 98092 w 107259"/>
              <a:gd name="T1" fmla="*/ 132701 h 137108"/>
              <a:gd name="T2" fmla="*/ 63441 w 107259"/>
              <a:gd name="T3" fmla="*/ 111624 h 137108"/>
              <a:gd name="T4" fmla="*/ 44995 w 107259"/>
              <a:gd name="T5" fmla="*/ 83471 h 137108"/>
              <a:gd name="T6" fmla="*/ 41544 w 107259"/>
              <a:gd name="T7" fmla="*/ 64534 h 137108"/>
              <a:gd name="T8" fmla="*/ 41640 w 107259"/>
              <a:gd name="T9" fmla="*/ 48257 h 137108"/>
              <a:gd name="T10" fmla="*/ 42355 w 107259"/>
              <a:gd name="T11" fmla="*/ 37837 h 137108"/>
              <a:gd name="T12" fmla="*/ 40863 w 107259"/>
              <a:gd name="T13" fmla="*/ 18369 h 137108"/>
              <a:gd name="T14" fmla="*/ 35622 w 107259"/>
              <a:gd name="T15" fmla="*/ 6166 h 137108"/>
              <a:gd name="T16" fmla="*/ 27911 w 107259"/>
              <a:gd name="T17" fmla="*/ 826 h 137108"/>
              <a:gd name="T18" fmla="*/ 14012 w 107259"/>
              <a:gd name="T19" fmla="*/ 1026 h 137108"/>
              <a:gd name="T20" fmla="*/ 5212 w 107259"/>
              <a:gd name="T21" fmla="*/ 5485 h 137108"/>
              <a:gd name="T22" fmla="*/ 100 w 107259"/>
              <a:gd name="T23" fmla="*/ 18383 h 137108"/>
              <a:gd name="T24" fmla="*/ 2154 w 107259"/>
              <a:gd name="T25" fmla="*/ 34131 h 137108"/>
              <a:gd name="T26" fmla="*/ 9069 w 107259"/>
              <a:gd name="T27" fmla="*/ 62898 h 137108"/>
              <a:gd name="T28" fmla="*/ 20681 w 107259"/>
              <a:gd name="T29" fmla="*/ 103863 h 137108"/>
              <a:gd name="T30" fmla="*/ 29924 w 107259"/>
              <a:gd name="T31" fmla="*/ 134285 h 137108"/>
              <a:gd name="T32" fmla="*/ 31848 w 107259"/>
              <a:gd name="T33" fmla="*/ 134559 h 137108"/>
              <a:gd name="T34" fmla="*/ 14643 w 107259"/>
              <a:gd name="T35" fmla="*/ 76370 h 137108"/>
              <a:gd name="T36" fmla="*/ 2415 w 107259"/>
              <a:gd name="T37" fmla="*/ 25337 h 137108"/>
              <a:gd name="T38" fmla="*/ 2064 w 107259"/>
              <a:gd name="T39" fmla="*/ 15900 h 137108"/>
              <a:gd name="T40" fmla="*/ 12710 w 107259"/>
              <a:gd name="T41" fmla="*/ 3194 h 137108"/>
              <a:gd name="T42" fmla="*/ 25211 w 107259"/>
              <a:gd name="T43" fmla="*/ 2182 h 137108"/>
              <a:gd name="T44" fmla="*/ 34090 w 107259"/>
              <a:gd name="T45" fmla="*/ 7229 h 137108"/>
              <a:gd name="T46" fmla="*/ 37766 w 107259"/>
              <a:gd name="T47" fmla="*/ 14208 h 137108"/>
              <a:gd name="T48" fmla="*/ 40249 w 107259"/>
              <a:gd name="T49" fmla="*/ 26176 h 137108"/>
              <a:gd name="T50" fmla="*/ 40528 w 107259"/>
              <a:gd name="T51" fmla="*/ 39429 h 137108"/>
              <a:gd name="T52" fmla="*/ 39843 w 107259"/>
              <a:gd name="T53" fmla="*/ 48757 h 137108"/>
              <a:gd name="T54" fmla="*/ 39652 w 107259"/>
              <a:gd name="T55" fmla="*/ 61630 h 137108"/>
              <a:gd name="T56" fmla="*/ 41727 w 107259"/>
              <a:gd name="T57" fmla="*/ 78113 h 137108"/>
              <a:gd name="T58" fmla="*/ 61326 w 107259"/>
              <a:gd name="T59" fmla="*/ 112128 h 137108"/>
              <a:gd name="T60" fmla="*/ 76093 w 107259"/>
              <a:gd name="T61" fmla="*/ 123396 h 137108"/>
              <a:gd name="T62" fmla="*/ 106817 w 107259"/>
              <a:gd name="T63" fmla="*/ 137064 h 137108"/>
              <a:gd name="T64" fmla="*/ 107259 w 107259"/>
              <a:gd name="T65" fmla="*/ 135462 h 137108"/>
              <a:gd name="T66" fmla="*/ 98092 w 107259"/>
              <a:gd name="T67" fmla="*/ 132701 h 137108"/>
              <a:gd name="T68" fmla="*/ 98092 w 107259"/>
              <a:gd name="T69" fmla="*/ 132701 h 137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259" h="137108">
                <a:moveTo>
                  <a:pt x="98092" y="132701"/>
                </a:moveTo>
                <a:cubicBezTo>
                  <a:pt x="85053" y="128031"/>
                  <a:pt x="73778" y="120541"/>
                  <a:pt x="63441" y="111624"/>
                </a:cubicBezTo>
                <a:cubicBezTo>
                  <a:pt x="54583" y="103984"/>
                  <a:pt x="48472" y="94537"/>
                  <a:pt x="44995" y="83471"/>
                </a:cubicBezTo>
                <a:cubicBezTo>
                  <a:pt x="43056" y="77301"/>
                  <a:pt x="42051" y="70973"/>
                  <a:pt x="41544" y="64534"/>
                </a:cubicBezTo>
                <a:cubicBezTo>
                  <a:pt x="41115" y="59094"/>
                  <a:pt x="41284" y="53674"/>
                  <a:pt x="41640" y="48257"/>
                </a:cubicBezTo>
                <a:cubicBezTo>
                  <a:pt x="41869" y="44784"/>
                  <a:pt x="42290" y="41313"/>
                  <a:pt x="42355" y="37837"/>
                </a:cubicBezTo>
                <a:cubicBezTo>
                  <a:pt x="42478" y="31310"/>
                  <a:pt x="42352" y="24785"/>
                  <a:pt x="40863" y="18369"/>
                </a:cubicBezTo>
                <a:cubicBezTo>
                  <a:pt x="39847" y="13996"/>
                  <a:pt x="38393" y="9800"/>
                  <a:pt x="35622" y="6166"/>
                </a:cubicBezTo>
                <a:cubicBezTo>
                  <a:pt x="33649" y="3579"/>
                  <a:pt x="31276" y="1425"/>
                  <a:pt x="27911" y="826"/>
                </a:cubicBezTo>
                <a:cubicBezTo>
                  <a:pt x="23280" y="1"/>
                  <a:pt x="18620" y="0"/>
                  <a:pt x="14012" y="1026"/>
                </a:cubicBezTo>
                <a:cubicBezTo>
                  <a:pt x="10706" y="1762"/>
                  <a:pt x="7683" y="3129"/>
                  <a:pt x="5212" y="5485"/>
                </a:cubicBezTo>
                <a:cubicBezTo>
                  <a:pt x="1507" y="9017"/>
                  <a:pt x="192" y="13499"/>
                  <a:pt x="100" y="18383"/>
                </a:cubicBezTo>
                <a:cubicBezTo>
                  <a:pt x="0" y="23720"/>
                  <a:pt x="1112" y="28933"/>
                  <a:pt x="2154" y="34131"/>
                </a:cubicBezTo>
                <a:cubicBezTo>
                  <a:pt x="4093" y="43802"/>
                  <a:pt x="6530" y="53364"/>
                  <a:pt x="9069" y="62898"/>
                </a:cubicBezTo>
                <a:cubicBezTo>
                  <a:pt x="12722" y="76612"/>
                  <a:pt x="16639" y="90255"/>
                  <a:pt x="20681" y="103863"/>
                </a:cubicBezTo>
                <a:cubicBezTo>
                  <a:pt x="23712" y="114068"/>
                  <a:pt x="26780" y="124113"/>
                  <a:pt x="29924" y="134285"/>
                </a:cubicBezTo>
                <a:cubicBezTo>
                  <a:pt x="30622" y="134384"/>
                  <a:pt x="31123" y="134455"/>
                  <a:pt x="31848" y="134559"/>
                </a:cubicBezTo>
                <a:cubicBezTo>
                  <a:pt x="25838" y="115148"/>
                  <a:pt x="20087" y="95945"/>
                  <a:pt x="14643" y="76370"/>
                </a:cubicBezTo>
                <a:cubicBezTo>
                  <a:pt x="9952" y="59504"/>
                  <a:pt x="5163" y="42655"/>
                  <a:pt x="2415" y="25337"/>
                </a:cubicBezTo>
                <a:cubicBezTo>
                  <a:pt x="1918" y="22204"/>
                  <a:pt x="1643" y="19071"/>
                  <a:pt x="2064" y="15900"/>
                </a:cubicBezTo>
                <a:cubicBezTo>
                  <a:pt x="2916" y="9479"/>
                  <a:pt x="6399" y="5195"/>
                  <a:pt x="12710" y="3194"/>
                </a:cubicBezTo>
                <a:cubicBezTo>
                  <a:pt x="16794" y="1900"/>
                  <a:pt x="20980" y="1982"/>
                  <a:pt x="25211" y="2182"/>
                </a:cubicBezTo>
                <a:cubicBezTo>
                  <a:pt x="29138" y="2367"/>
                  <a:pt x="31846" y="4349"/>
                  <a:pt x="34090" y="7229"/>
                </a:cubicBezTo>
                <a:cubicBezTo>
                  <a:pt x="35734" y="9339"/>
                  <a:pt x="36886" y="11708"/>
                  <a:pt x="37766" y="14208"/>
                </a:cubicBezTo>
                <a:cubicBezTo>
                  <a:pt x="39133" y="18089"/>
                  <a:pt x="39867" y="22091"/>
                  <a:pt x="40249" y="26176"/>
                </a:cubicBezTo>
                <a:cubicBezTo>
                  <a:pt x="40661" y="30591"/>
                  <a:pt x="40683" y="35011"/>
                  <a:pt x="40528" y="39429"/>
                </a:cubicBezTo>
                <a:cubicBezTo>
                  <a:pt x="40418" y="42542"/>
                  <a:pt x="39983" y="45643"/>
                  <a:pt x="39843" y="48757"/>
                </a:cubicBezTo>
                <a:cubicBezTo>
                  <a:pt x="39649" y="53043"/>
                  <a:pt x="39448" y="57329"/>
                  <a:pt x="39652" y="61630"/>
                </a:cubicBezTo>
                <a:cubicBezTo>
                  <a:pt x="39914" y="67184"/>
                  <a:pt x="40523" y="72674"/>
                  <a:pt x="41727" y="78113"/>
                </a:cubicBezTo>
                <a:cubicBezTo>
                  <a:pt x="44680" y="91450"/>
                  <a:pt x="51129" y="102818"/>
                  <a:pt x="61326" y="112128"/>
                </a:cubicBezTo>
                <a:cubicBezTo>
                  <a:pt x="65910" y="116314"/>
                  <a:pt x="70943" y="119931"/>
                  <a:pt x="76093" y="123396"/>
                </a:cubicBezTo>
                <a:cubicBezTo>
                  <a:pt x="85182" y="129511"/>
                  <a:pt x="96070" y="134470"/>
                  <a:pt x="106817" y="137064"/>
                </a:cubicBezTo>
                <a:cubicBezTo>
                  <a:pt x="106999" y="137108"/>
                  <a:pt x="107225" y="135642"/>
                  <a:pt x="107259" y="135462"/>
                </a:cubicBezTo>
                <a:cubicBezTo>
                  <a:pt x="106899" y="135324"/>
                  <a:pt x="101542" y="133937"/>
                  <a:pt x="98092" y="132701"/>
                </a:cubicBezTo>
                <a:lnTo>
                  <a:pt x="98092" y="13270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2635196" y="7838339"/>
            <a:ext cx="17113248" cy="6832831"/>
          </a:xfrm>
          <a:custGeom>
            <a:avLst/>
            <a:gdLst>
              <a:gd name="T0" fmla="*/ 240628 w 240628"/>
              <a:gd name="T1" fmla="*/ 110958 h 112176"/>
              <a:gd name="T2" fmla="*/ 240272 w 240628"/>
              <a:gd name="T3" fmla="*/ 112176 h 112176"/>
              <a:gd name="T4" fmla="*/ 233757 w 240628"/>
              <a:gd name="T5" fmla="*/ 110623 h 112176"/>
              <a:gd name="T6" fmla="*/ 208507 w 240628"/>
              <a:gd name="T7" fmla="*/ 100549 h 112176"/>
              <a:gd name="T8" fmla="*/ 195137 w 240628"/>
              <a:gd name="T9" fmla="*/ 89104 h 112176"/>
              <a:gd name="T10" fmla="*/ 190443 w 240628"/>
              <a:gd name="T11" fmla="*/ 78782 h 112176"/>
              <a:gd name="T12" fmla="*/ 190266 w 240628"/>
              <a:gd name="T13" fmla="*/ 73312 h 112176"/>
              <a:gd name="T14" fmla="*/ 189134 w 240628"/>
              <a:gd name="T15" fmla="*/ 54489 h 112176"/>
              <a:gd name="T16" fmla="*/ 168940 w 240628"/>
              <a:gd name="T17" fmla="*/ 17806 h 112176"/>
              <a:gd name="T18" fmla="*/ 136770 w 240628"/>
              <a:gd name="T19" fmla="*/ 3615 h 112176"/>
              <a:gd name="T20" fmla="*/ 82775 w 240628"/>
              <a:gd name="T21" fmla="*/ 19382 h 112176"/>
              <a:gd name="T22" fmla="*/ 74890 w 240628"/>
              <a:gd name="T23" fmla="*/ 28744 h 112176"/>
              <a:gd name="T24" fmla="*/ 63682 w 240628"/>
              <a:gd name="T25" fmla="*/ 48849 h 112176"/>
              <a:gd name="T26" fmla="*/ 62610 w 240628"/>
              <a:gd name="T27" fmla="*/ 52077 h 112176"/>
              <a:gd name="T28" fmla="*/ 57052 w 240628"/>
              <a:gd name="T29" fmla="*/ 59407 h 112176"/>
              <a:gd name="T30" fmla="*/ 46664 w 240628"/>
              <a:gd name="T31" fmla="*/ 63168 h 112176"/>
              <a:gd name="T32" fmla="*/ 27900 w 240628"/>
              <a:gd name="T33" fmla="*/ 64285 h 112176"/>
              <a:gd name="T34" fmla="*/ 1425 w 240628"/>
              <a:gd name="T35" fmla="*/ 61692 h 112176"/>
              <a:gd name="T36" fmla="*/ 156 w 240628"/>
              <a:gd name="T37" fmla="*/ 61402 h 112176"/>
              <a:gd name="T38" fmla="*/ 405 w 240628"/>
              <a:gd name="T39" fmla="*/ 60213 h 112176"/>
              <a:gd name="T40" fmla="*/ 4731 w 240628"/>
              <a:gd name="T41" fmla="*/ 60724 h 112176"/>
              <a:gd name="T42" fmla="*/ 20237 w 240628"/>
              <a:gd name="T43" fmla="*/ 62375 h 112176"/>
              <a:gd name="T44" fmla="*/ 37087 w 240628"/>
              <a:gd name="T45" fmla="*/ 62772 h 112176"/>
              <a:gd name="T46" fmla="*/ 52389 w 240628"/>
              <a:gd name="T47" fmla="*/ 60131 h 112176"/>
              <a:gd name="T48" fmla="*/ 56973 w 240628"/>
              <a:gd name="T49" fmla="*/ 57750 h 112176"/>
              <a:gd name="T50" fmla="*/ 61027 w 240628"/>
              <a:gd name="T51" fmla="*/ 52367 h 112176"/>
              <a:gd name="T52" fmla="*/ 70029 w 240628"/>
              <a:gd name="T53" fmla="*/ 33370 h 112176"/>
              <a:gd name="T54" fmla="*/ 78133 w 240628"/>
              <a:gd name="T55" fmla="*/ 22154 h 112176"/>
              <a:gd name="T56" fmla="*/ 89893 w 240628"/>
              <a:gd name="T57" fmla="*/ 12128 h 112176"/>
              <a:gd name="T58" fmla="*/ 115852 w 240628"/>
              <a:gd name="T59" fmla="*/ 2128 h 112176"/>
              <a:gd name="T60" fmla="*/ 154844 w 240628"/>
              <a:gd name="T61" fmla="*/ 7663 h 112176"/>
              <a:gd name="T62" fmla="*/ 173168 w 240628"/>
              <a:gd name="T63" fmla="*/ 19548 h 112176"/>
              <a:gd name="T64" fmla="*/ 189679 w 240628"/>
              <a:gd name="T65" fmla="*/ 48272 h 112176"/>
              <a:gd name="T66" fmla="*/ 190832 w 240628"/>
              <a:gd name="T67" fmla="*/ 58288 h 112176"/>
              <a:gd name="T68" fmla="*/ 191705 w 240628"/>
              <a:gd name="T69" fmla="*/ 72250 h 112176"/>
              <a:gd name="T70" fmla="*/ 191781 w 240628"/>
              <a:gd name="T71" fmla="*/ 76511 h 112176"/>
              <a:gd name="T72" fmla="*/ 194141 w 240628"/>
              <a:gd name="T73" fmla="*/ 85078 h 112176"/>
              <a:gd name="T74" fmla="*/ 206275 w 240628"/>
              <a:gd name="T75" fmla="*/ 97543 h 112176"/>
              <a:gd name="T76" fmla="*/ 228539 w 240628"/>
              <a:gd name="T77" fmla="*/ 107695 h 112176"/>
              <a:gd name="T78" fmla="*/ 239874 w 240628"/>
              <a:gd name="T79" fmla="*/ 110694 h 112176"/>
              <a:gd name="T80" fmla="*/ 240628 w 240628"/>
              <a:gd name="T81" fmla="*/ 110958 h 112176"/>
              <a:gd name="T82" fmla="*/ 240628 w 240628"/>
              <a:gd name="T83" fmla="*/ 110958 h 11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40628" h="112176">
                <a:moveTo>
                  <a:pt x="240628" y="110958"/>
                </a:moveTo>
                <a:cubicBezTo>
                  <a:pt x="240628" y="110958"/>
                  <a:pt x="240520" y="111705"/>
                  <a:pt x="240272" y="112176"/>
                </a:cubicBezTo>
                <a:cubicBezTo>
                  <a:pt x="238106" y="111784"/>
                  <a:pt x="235931" y="111202"/>
                  <a:pt x="233757" y="110623"/>
                </a:cubicBezTo>
                <a:cubicBezTo>
                  <a:pt x="224923" y="108271"/>
                  <a:pt x="216377" y="105218"/>
                  <a:pt x="208507" y="100549"/>
                </a:cubicBezTo>
                <a:cubicBezTo>
                  <a:pt x="203374" y="97503"/>
                  <a:pt x="198733" y="93882"/>
                  <a:pt x="195137" y="89104"/>
                </a:cubicBezTo>
                <a:cubicBezTo>
                  <a:pt x="192805" y="86005"/>
                  <a:pt x="191022" y="82648"/>
                  <a:pt x="190443" y="78782"/>
                </a:cubicBezTo>
                <a:cubicBezTo>
                  <a:pt x="190172" y="76970"/>
                  <a:pt x="190290" y="75135"/>
                  <a:pt x="190266" y="73312"/>
                </a:cubicBezTo>
                <a:cubicBezTo>
                  <a:pt x="190184" y="67019"/>
                  <a:pt x="189670" y="60752"/>
                  <a:pt x="189134" y="54489"/>
                </a:cubicBezTo>
                <a:cubicBezTo>
                  <a:pt x="187840" y="39394"/>
                  <a:pt x="180802" y="27281"/>
                  <a:pt x="168940" y="17806"/>
                </a:cubicBezTo>
                <a:cubicBezTo>
                  <a:pt x="159523" y="10284"/>
                  <a:pt x="148717" y="5478"/>
                  <a:pt x="136770" y="3615"/>
                </a:cubicBezTo>
                <a:cubicBezTo>
                  <a:pt x="116303" y="423"/>
                  <a:pt x="98284" y="5878"/>
                  <a:pt x="82775" y="19382"/>
                </a:cubicBezTo>
                <a:cubicBezTo>
                  <a:pt x="79645" y="22107"/>
                  <a:pt x="77267" y="25429"/>
                  <a:pt x="74890" y="28744"/>
                </a:cubicBezTo>
                <a:cubicBezTo>
                  <a:pt x="70386" y="35028"/>
                  <a:pt x="66365" y="41585"/>
                  <a:pt x="63682" y="48849"/>
                </a:cubicBezTo>
                <a:cubicBezTo>
                  <a:pt x="63289" y="49913"/>
                  <a:pt x="62894" y="50982"/>
                  <a:pt x="62610" y="52077"/>
                </a:cubicBezTo>
                <a:cubicBezTo>
                  <a:pt x="61778" y="55277"/>
                  <a:pt x="59822" y="57636"/>
                  <a:pt x="57052" y="59407"/>
                </a:cubicBezTo>
                <a:cubicBezTo>
                  <a:pt x="53882" y="61435"/>
                  <a:pt x="50335" y="62506"/>
                  <a:pt x="46664" y="63168"/>
                </a:cubicBezTo>
                <a:cubicBezTo>
                  <a:pt x="40461" y="64287"/>
                  <a:pt x="34202" y="64490"/>
                  <a:pt x="27900" y="64285"/>
                </a:cubicBezTo>
                <a:cubicBezTo>
                  <a:pt x="19010" y="63994"/>
                  <a:pt x="10212" y="62925"/>
                  <a:pt x="1425" y="61692"/>
                </a:cubicBezTo>
                <a:cubicBezTo>
                  <a:pt x="984" y="61630"/>
                  <a:pt x="554" y="61495"/>
                  <a:pt x="156" y="61402"/>
                </a:cubicBezTo>
                <a:cubicBezTo>
                  <a:pt x="0" y="60956"/>
                  <a:pt x="111" y="60624"/>
                  <a:pt x="405" y="60213"/>
                </a:cubicBezTo>
                <a:cubicBezTo>
                  <a:pt x="1829" y="60150"/>
                  <a:pt x="3277" y="60533"/>
                  <a:pt x="4731" y="60724"/>
                </a:cubicBezTo>
                <a:cubicBezTo>
                  <a:pt x="9887" y="61401"/>
                  <a:pt x="15050" y="61972"/>
                  <a:pt x="20237" y="62375"/>
                </a:cubicBezTo>
                <a:cubicBezTo>
                  <a:pt x="25849" y="62811"/>
                  <a:pt x="31465" y="63041"/>
                  <a:pt x="37087" y="62772"/>
                </a:cubicBezTo>
                <a:cubicBezTo>
                  <a:pt x="42291" y="62524"/>
                  <a:pt x="47457" y="61959"/>
                  <a:pt x="52389" y="60131"/>
                </a:cubicBezTo>
                <a:cubicBezTo>
                  <a:pt x="54021" y="59526"/>
                  <a:pt x="55577" y="58779"/>
                  <a:pt x="56973" y="57750"/>
                </a:cubicBezTo>
                <a:cubicBezTo>
                  <a:pt x="58866" y="56355"/>
                  <a:pt x="60378" y="54655"/>
                  <a:pt x="61027" y="52367"/>
                </a:cubicBezTo>
                <a:cubicBezTo>
                  <a:pt x="62961" y="45546"/>
                  <a:pt x="66236" y="39340"/>
                  <a:pt x="70029" y="33370"/>
                </a:cubicBezTo>
                <a:cubicBezTo>
                  <a:pt x="72504" y="29474"/>
                  <a:pt x="75170" y="25705"/>
                  <a:pt x="78133" y="22154"/>
                </a:cubicBezTo>
                <a:cubicBezTo>
                  <a:pt x="81465" y="18162"/>
                  <a:pt x="85548" y="14984"/>
                  <a:pt x="89893" y="12128"/>
                </a:cubicBezTo>
                <a:cubicBezTo>
                  <a:pt x="97797" y="6932"/>
                  <a:pt x="106475" y="3598"/>
                  <a:pt x="115852" y="2128"/>
                </a:cubicBezTo>
                <a:cubicBezTo>
                  <a:pt x="129419" y="0"/>
                  <a:pt x="142397" y="2094"/>
                  <a:pt x="154844" y="7663"/>
                </a:cubicBezTo>
                <a:cubicBezTo>
                  <a:pt x="161590" y="10681"/>
                  <a:pt x="167764" y="14548"/>
                  <a:pt x="173168" y="19548"/>
                </a:cubicBezTo>
                <a:cubicBezTo>
                  <a:pt x="181698" y="27442"/>
                  <a:pt x="187435" y="36886"/>
                  <a:pt x="189679" y="48272"/>
                </a:cubicBezTo>
                <a:cubicBezTo>
                  <a:pt x="190332" y="51585"/>
                  <a:pt x="190513" y="54941"/>
                  <a:pt x="190832" y="58288"/>
                </a:cubicBezTo>
                <a:cubicBezTo>
                  <a:pt x="191275" y="62935"/>
                  <a:pt x="191418" y="67596"/>
                  <a:pt x="191705" y="72250"/>
                </a:cubicBezTo>
                <a:cubicBezTo>
                  <a:pt x="191792" y="73667"/>
                  <a:pt x="191839" y="75094"/>
                  <a:pt x="191781" y="76511"/>
                </a:cubicBezTo>
                <a:cubicBezTo>
                  <a:pt x="191655" y="79621"/>
                  <a:pt x="192659" y="82413"/>
                  <a:pt x="194141" y="85078"/>
                </a:cubicBezTo>
                <a:cubicBezTo>
                  <a:pt x="197044" y="90299"/>
                  <a:pt x="201353" y="94223"/>
                  <a:pt x="206275" y="97543"/>
                </a:cubicBezTo>
                <a:cubicBezTo>
                  <a:pt x="213110" y="102152"/>
                  <a:pt x="220679" y="105235"/>
                  <a:pt x="228539" y="107695"/>
                </a:cubicBezTo>
                <a:cubicBezTo>
                  <a:pt x="232271" y="108862"/>
                  <a:pt x="236054" y="109844"/>
                  <a:pt x="239874" y="110694"/>
                </a:cubicBezTo>
                <a:cubicBezTo>
                  <a:pt x="240120" y="110749"/>
                  <a:pt x="240628" y="110958"/>
                  <a:pt x="240628" y="110958"/>
                </a:cubicBezTo>
                <a:lnTo>
                  <a:pt x="240628" y="11095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2999686" y="6985184"/>
            <a:ext cx="17015460" cy="6672867"/>
          </a:xfrm>
          <a:custGeom>
            <a:avLst/>
            <a:gdLst>
              <a:gd name="T0" fmla="*/ 0 w 239199"/>
              <a:gd name="T1" fmla="*/ 57005 h 109411"/>
              <a:gd name="T2" fmla="*/ 303 w 239199"/>
              <a:gd name="T3" fmla="*/ 55765 h 109411"/>
              <a:gd name="T4" fmla="*/ 5326 w 239199"/>
              <a:gd name="T5" fmla="*/ 56298 h 109411"/>
              <a:gd name="T6" fmla="*/ 18115 w 239199"/>
              <a:gd name="T7" fmla="*/ 57723 h 109411"/>
              <a:gd name="T8" fmla="*/ 30214 w 239199"/>
              <a:gd name="T9" fmla="*/ 58636 h 109411"/>
              <a:gd name="T10" fmla="*/ 45508 w 239199"/>
              <a:gd name="T11" fmla="*/ 49226 h 109411"/>
              <a:gd name="T12" fmla="*/ 55663 w 239199"/>
              <a:gd name="T13" fmla="*/ 33119 h 109411"/>
              <a:gd name="T14" fmla="*/ 74569 w 239199"/>
              <a:gd name="T15" fmla="*/ 14805 h 109411"/>
              <a:gd name="T16" fmla="*/ 105052 w 239199"/>
              <a:gd name="T17" fmla="*/ 1936 h 109411"/>
              <a:gd name="T18" fmla="*/ 118936 w 239199"/>
              <a:gd name="T19" fmla="*/ 347 h 109411"/>
              <a:gd name="T20" fmla="*/ 155129 w 239199"/>
              <a:gd name="T21" fmla="*/ 7600 h 109411"/>
              <a:gd name="T22" fmla="*/ 179816 w 239199"/>
              <a:gd name="T23" fmla="*/ 23812 h 109411"/>
              <a:gd name="T24" fmla="*/ 199391 w 239199"/>
              <a:gd name="T25" fmla="*/ 58859 h 109411"/>
              <a:gd name="T26" fmla="*/ 200760 w 239199"/>
              <a:gd name="T27" fmla="*/ 70437 h 109411"/>
              <a:gd name="T28" fmla="*/ 201671 w 239199"/>
              <a:gd name="T29" fmla="*/ 83175 h 109411"/>
              <a:gd name="T30" fmla="*/ 202175 w 239199"/>
              <a:gd name="T31" fmla="*/ 87875 h 109411"/>
              <a:gd name="T32" fmla="*/ 207835 w 239199"/>
              <a:gd name="T33" fmla="*/ 95554 h 109411"/>
              <a:gd name="T34" fmla="*/ 220157 w 239199"/>
              <a:gd name="T35" fmla="*/ 102461 h 109411"/>
              <a:gd name="T36" fmla="*/ 238459 w 239199"/>
              <a:gd name="T37" fmla="*/ 107977 h 109411"/>
              <a:gd name="T38" fmla="*/ 239199 w 239199"/>
              <a:gd name="T39" fmla="*/ 108193 h 109411"/>
              <a:gd name="T40" fmla="*/ 238986 w 239199"/>
              <a:gd name="T41" fmla="*/ 109411 h 109411"/>
              <a:gd name="T42" fmla="*/ 235085 w 239199"/>
              <a:gd name="T43" fmla="*/ 108595 h 109411"/>
              <a:gd name="T44" fmla="*/ 214076 w 239199"/>
              <a:gd name="T45" fmla="*/ 101147 h 109411"/>
              <a:gd name="T46" fmla="*/ 203487 w 239199"/>
              <a:gd name="T47" fmla="*/ 93070 h 109411"/>
              <a:gd name="T48" fmla="*/ 200394 w 239199"/>
              <a:gd name="T49" fmla="*/ 85548 h 109411"/>
              <a:gd name="T50" fmla="*/ 199407 w 239199"/>
              <a:gd name="T51" fmla="*/ 71229 h 109411"/>
              <a:gd name="T52" fmla="*/ 197755 w 239199"/>
              <a:gd name="T53" fmla="*/ 57854 h 109411"/>
              <a:gd name="T54" fmla="*/ 184191 w 239199"/>
              <a:gd name="T55" fmla="*/ 30599 h 109411"/>
              <a:gd name="T56" fmla="*/ 143310 w 239199"/>
              <a:gd name="T57" fmla="*/ 4856 h 109411"/>
              <a:gd name="T58" fmla="*/ 115390 w 239199"/>
              <a:gd name="T59" fmla="*/ 1907 h 109411"/>
              <a:gd name="T60" fmla="*/ 64779 w 239199"/>
              <a:gd name="T61" fmla="*/ 24846 h 109411"/>
              <a:gd name="T62" fmla="*/ 47765 w 239199"/>
              <a:gd name="T63" fmla="*/ 47800 h 109411"/>
              <a:gd name="T64" fmla="*/ 43838 w 239199"/>
              <a:gd name="T65" fmla="*/ 54386 h 109411"/>
              <a:gd name="T66" fmla="*/ 34062 w 239199"/>
              <a:gd name="T67" fmla="*/ 59707 h 109411"/>
              <a:gd name="T68" fmla="*/ 25041 w 239199"/>
              <a:gd name="T69" fmla="*/ 59743 h 109411"/>
              <a:gd name="T70" fmla="*/ 14935 w 239199"/>
              <a:gd name="T71" fmla="*/ 58783 h 109411"/>
              <a:gd name="T72" fmla="*/ 2889 w 239199"/>
              <a:gd name="T73" fmla="*/ 57392 h 109411"/>
              <a:gd name="T74" fmla="*/ 0 w 239199"/>
              <a:gd name="T75" fmla="*/ 57005 h 109411"/>
              <a:gd name="T76" fmla="*/ 0 w 239199"/>
              <a:gd name="T77" fmla="*/ 57005 h 109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9199" h="109411">
                <a:moveTo>
                  <a:pt x="0" y="57005"/>
                </a:moveTo>
                <a:cubicBezTo>
                  <a:pt x="20" y="56512"/>
                  <a:pt x="86" y="56164"/>
                  <a:pt x="303" y="55765"/>
                </a:cubicBezTo>
                <a:cubicBezTo>
                  <a:pt x="2007" y="55726"/>
                  <a:pt x="3662" y="56102"/>
                  <a:pt x="5326" y="56298"/>
                </a:cubicBezTo>
                <a:cubicBezTo>
                  <a:pt x="9586" y="56801"/>
                  <a:pt x="13846" y="57296"/>
                  <a:pt x="18115" y="57723"/>
                </a:cubicBezTo>
                <a:cubicBezTo>
                  <a:pt x="22142" y="58125"/>
                  <a:pt x="26169" y="58578"/>
                  <a:pt x="30214" y="58636"/>
                </a:cubicBezTo>
                <a:cubicBezTo>
                  <a:pt x="36982" y="58733"/>
                  <a:pt x="42712" y="55432"/>
                  <a:pt x="45508" y="49226"/>
                </a:cubicBezTo>
                <a:cubicBezTo>
                  <a:pt x="48128" y="43411"/>
                  <a:pt x="51741" y="38163"/>
                  <a:pt x="55663" y="33119"/>
                </a:cubicBezTo>
                <a:cubicBezTo>
                  <a:pt x="61088" y="26142"/>
                  <a:pt x="67182" y="19839"/>
                  <a:pt x="74569" y="14805"/>
                </a:cubicBezTo>
                <a:cubicBezTo>
                  <a:pt x="83845" y="8483"/>
                  <a:pt x="93979" y="4162"/>
                  <a:pt x="105052" y="1936"/>
                </a:cubicBezTo>
                <a:cubicBezTo>
                  <a:pt x="109640" y="1013"/>
                  <a:pt x="114271" y="476"/>
                  <a:pt x="118936" y="347"/>
                </a:cubicBezTo>
                <a:cubicBezTo>
                  <a:pt x="131567" y="0"/>
                  <a:pt x="143601" y="2621"/>
                  <a:pt x="155129" y="7600"/>
                </a:cubicBezTo>
                <a:cubicBezTo>
                  <a:pt x="164332" y="11575"/>
                  <a:pt x="172647" y="16864"/>
                  <a:pt x="179816" y="23812"/>
                </a:cubicBezTo>
                <a:cubicBezTo>
                  <a:pt x="189893" y="33577"/>
                  <a:pt x="196572" y="45171"/>
                  <a:pt x="199391" y="58859"/>
                </a:cubicBezTo>
                <a:cubicBezTo>
                  <a:pt x="200180" y="62689"/>
                  <a:pt x="200470" y="66559"/>
                  <a:pt x="200760" y="70437"/>
                </a:cubicBezTo>
                <a:cubicBezTo>
                  <a:pt x="201076" y="74682"/>
                  <a:pt x="201354" y="78930"/>
                  <a:pt x="201671" y="83175"/>
                </a:cubicBezTo>
                <a:cubicBezTo>
                  <a:pt x="201788" y="84745"/>
                  <a:pt x="201659" y="86332"/>
                  <a:pt x="202175" y="87875"/>
                </a:cubicBezTo>
                <a:cubicBezTo>
                  <a:pt x="203233" y="91035"/>
                  <a:pt x="205294" y="93466"/>
                  <a:pt x="207835" y="95554"/>
                </a:cubicBezTo>
                <a:cubicBezTo>
                  <a:pt x="211518" y="98580"/>
                  <a:pt x="215751" y="100674"/>
                  <a:pt x="220157" y="102461"/>
                </a:cubicBezTo>
                <a:cubicBezTo>
                  <a:pt x="226081" y="104864"/>
                  <a:pt x="232225" y="106563"/>
                  <a:pt x="238459" y="107977"/>
                </a:cubicBezTo>
                <a:cubicBezTo>
                  <a:pt x="238661" y="108023"/>
                  <a:pt x="239199" y="108193"/>
                  <a:pt x="239199" y="108193"/>
                </a:cubicBezTo>
                <a:lnTo>
                  <a:pt x="238986" y="109411"/>
                </a:lnTo>
                <a:cubicBezTo>
                  <a:pt x="238986" y="109411"/>
                  <a:pt x="236346" y="108908"/>
                  <a:pt x="235085" y="108595"/>
                </a:cubicBezTo>
                <a:cubicBezTo>
                  <a:pt x="227833" y="106790"/>
                  <a:pt x="220724" y="104586"/>
                  <a:pt x="214076" y="101147"/>
                </a:cubicBezTo>
                <a:cubicBezTo>
                  <a:pt x="210064" y="99072"/>
                  <a:pt x="206313" y="96640"/>
                  <a:pt x="203487" y="93070"/>
                </a:cubicBezTo>
                <a:cubicBezTo>
                  <a:pt x="201738" y="90859"/>
                  <a:pt x="200540" y="88450"/>
                  <a:pt x="200394" y="85548"/>
                </a:cubicBezTo>
                <a:cubicBezTo>
                  <a:pt x="200154" y="80771"/>
                  <a:pt x="199738" y="76002"/>
                  <a:pt x="199407" y="71229"/>
                </a:cubicBezTo>
                <a:cubicBezTo>
                  <a:pt x="199095" y="66742"/>
                  <a:pt x="198771" y="62258"/>
                  <a:pt x="197755" y="57854"/>
                </a:cubicBezTo>
                <a:cubicBezTo>
                  <a:pt x="195417" y="47720"/>
                  <a:pt x="190904" y="38623"/>
                  <a:pt x="184191" y="30599"/>
                </a:cubicBezTo>
                <a:cubicBezTo>
                  <a:pt x="173399" y="17700"/>
                  <a:pt x="159435" y="9618"/>
                  <a:pt x="143310" y="4856"/>
                </a:cubicBezTo>
                <a:cubicBezTo>
                  <a:pt x="134193" y="2163"/>
                  <a:pt x="124850" y="1142"/>
                  <a:pt x="115390" y="1907"/>
                </a:cubicBezTo>
                <a:cubicBezTo>
                  <a:pt x="95711" y="3497"/>
                  <a:pt x="78691" y="11008"/>
                  <a:pt x="64779" y="24846"/>
                </a:cubicBezTo>
                <a:cubicBezTo>
                  <a:pt x="57955" y="31634"/>
                  <a:pt x="52220" y="39285"/>
                  <a:pt x="47765" y="47800"/>
                </a:cubicBezTo>
                <a:cubicBezTo>
                  <a:pt x="46578" y="50069"/>
                  <a:pt x="45628" y="52453"/>
                  <a:pt x="43838" y="54386"/>
                </a:cubicBezTo>
                <a:cubicBezTo>
                  <a:pt x="41183" y="57254"/>
                  <a:pt x="37933" y="58997"/>
                  <a:pt x="34062" y="59707"/>
                </a:cubicBezTo>
                <a:cubicBezTo>
                  <a:pt x="31050" y="60260"/>
                  <a:pt x="28043" y="59972"/>
                  <a:pt x="25041" y="59743"/>
                </a:cubicBezTo>
                <a:cubicBezTo>
                  <a:pt x="21667" y="59486"/>
                  <a:pt x="18299" y="59145"/>
                  <a:pt x="14935" y="58783"/>
                </a:cubicBezTo>
                <a:cubicBezTo>
                  <a:pt x="10916" y="58352"/>
                  <a:pt x="6904" y="57863"/>
                  <a:pt x="2889" y="57392"/>
                </a:cubicBezTo>
                <a:cubicBezTo>
                  <a:pt x="1952" y="57282"/>
                  <a:pt x="1019" y="57142"/>
                  <a:pt x="0" y="57005"/>
                </a:cubicBezTo>
                <a:lnTo>
                  <a:pt x="0" y="5700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3559756" y="6078709"/>
            <a:ext cx="16722088" cy="6253910"/>
          </a:xfrm>
          <a:custGeom>
            <a:avLst/>
            <a:gdLst>
              <a:gd name="T0" fmla="*/ 234907 w 235095"/>
              <a:gd name="T1" fmla="*/ 101237 h 102565"/>
              <a:gd name="T2" fmla="*/ 234808 w 235095"/>
              <a:gd name="T3" fmla="*/ 102565 h 102565"/>
              <a:gd name="T4" fmla="*/ 234060 w 235095"/>
              <a:gd name="T5" fmla="*/ 102438 h 102565"/>
              <a:gd name="T6" fmla="*/ 216180 w 235095"/>
              <a:gd name="T7" fmla="*/ 95017 h 102565"/>
              <a:gd name="T8" fmla="*/ 206922 w 235095"/>
              <a:gd name="T9" fmla="*/ 82867 h 102565"/>
              <a:gd name="T10" fmla="*/ 206244 w 235095"/>
              <a:gd name="T11" fmla="*/ 78679 h 102565"/>
              <a:gd name="T12" fmla="*/ 188491 w 235095"/>
              <a:gd name="T13" fmla="*/ 36398 h 102565"/>
              <a:gd name="T14" fmla="*/ 147251 w 235095"/>
              <a:gd name="T15" fmla="*/ 7900 h 102565"/>
              <a:gd name="T16" fmla="*/ 125121 w 235095"/>
              <a:gd name="T17" fmla="*/ 2418 h 102565"/>
              <a:gd name="T18" fmla="*/ 104340 w 235095"/>
              <a:gd name="T19" fmla="*/ 1918 h 102565"/>
              <a:gd name="T20" fmla="*/ 68892 w 235095"/>
              <a:gd name="T21" fmla="*/ 11485 h 102565"/>
              <a:gd name="T22" fmla="*/ 41298 w 235095"/>
              <a:gd name="T23" fmla="*/ 32801 h 102565"/>
              <a:gd name="T24" fmla="*/ 34107 w 235095"/>
              <a:gd name="T25" fmla="*/ 42109 h 102565"/>
              <a:gd name="T26" fmla="*/ 31371 w 235095"/>
              <a:gd name="T27" fmla="*/ 44552 h 102565"/>
              <a:gd name="T28" fmla="*/ 17347 w 235095"/>
              <a:gd name="T29" fmla="*/ 49679 h 102565"/>
              <a:gd name="T30" fmla="*/ 1194 w 235095"/>
              <a:gd name="T31" fmla="*/ 49213 h 102565"/>
              <a:gd name="T32" fmla="*/ 14 w 235095"/>
              <a:gd name="T33" fmla="*/ 48849 h 102565"/>
              <a:gd name="T34" fmla="*/ 471 w 235095"/>
              <a:gd name="T35" fmla="*/ 47715 h 102565"/>
              <a:gd name="T36" fmla="*/ 6053 w 235095"/>
              <a:gd name="T37" fmla="*/ 48449 h 102565"/>
              <a:gd name="T38" fmla="*/ 30834 w 235095"/>
              <a:gd name="T39" fmla="*/ 43194 h 102565"/>
              <a:gd name="T40" fmla="*/ 33351 w 235095"/>
              <a:gd name="T41" fmla="*/ 40723 h 102565"/>
              <a:gd name="T42" fmla="*/ 75116 w 235095"/>
              <a:gd name="T43" fmla="*/ 7136 h 102565"/>
              <a:gd name="T44" fmla="*/ 97519 w 235095"/>
              <a:gd name="T45" fmla="*/ 1248 h 102565"/>
              <a:gd name="T46" fmla="*/ 118418 w 235095"/>
              <a:gd name="T47" fmla="*/ 452 h 102565"/>
              <a:gd name="T48" fmla="*/ 176243 w 235095"/>
              <a:gd name="T49" fmla="*/ 22429 h 102565"/>
              <a:gd name="T50" fmla="*/ 205425 w 235095"/>
              <a:gd name="T51" fmla="*/ 66222 h 102565"/>
              <a:gd name="T52" fmla="*/ 207806 w 235095"/>
              <a:gd name="T53" fmla="*/ 80091 h 102565"/>
              <a:gd name="T54" fmla="*/ 211395 w 235095"/>
              <a:gd name="T55" fmla="*/ 88504 h 102565"/>
              <a:gd name="T56" fmla="*/ 225393 w 235095"/>
              <a:gd name="T57" fmla="*/ 98398 h 102565"/>
              <a:gd name="T58" fmla="*/ 233766 w 235095"/>
              <a:gd name="T59" fmla="*/ 100946 h 102565"/>
              <a:gd name="T60" fmla="*/ 234907 w 235095"/>
              <a:gd name="T61" fmla="*/ 101237 h 102565"/>
              <a:gd name="T62" fmla="*/ 234907 w 235095"/>
              <a:gd name="T63" fmla="*/ 101237 h 102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5095" h="102565">
                <a:moveTo>
                  <a:pt x="234907" y="101237"/>
                </a:moveTo>
                <a:cubicBezTo>
                  <a:pt x="235095" y="101670"/>
                  <a:pt x="234808" y="102565"/>
                  <a:pt x="234808" y="102565"/>
                </a:cubicBezTo>
                <a:cubicBezTo>
                  <a:pt x="234808" y="102565"/>
                  <a:pt x="234316" y="102495"/>
                  <a:pt x="234060" y="102438"/>
                </a:cubicBezTo>
                <a:cubicBezTo>
                  <a:pt x="227654" y="101000"/>
                  <a:pt x="221530" y="98887"/>
                  <a:pt x="216180" y="95017"/>
                </a:cubicBezTo>
                <a:cubicBezTo>
                  <a:pt x="211855" y="91889"/>
                  <a:pt x="208536" y="88009"/>
                  <a:pt x="206922" y="82867"/>
                </a:cubicBezTo>
                <a:cubicBezTo>
                  <a:pt x="206490" y="81491"/>
                  <a:pt x="206389" y="80081"/>
                  <a:pt x="206244" y="78679"/>
                </a:cubicBezTo>
                <a:cubicBezTo>
                  <a:pt x="204612" y="62847"/>
                  <a:pt x="198641" y="48762"/>
                  <a:pt x="188491" y="36398"/>
                </a:cubicBezTo>
                <a:cubicBezTo>
                  <a:pt x="177529" y="23045"/>
                  <a:pt x="163507" y="13899"/>
                  <a:pt x="147251" y="7900"/>
                </a:cubicBezTo>
                <a:cubicBezTo>
                  <a:pt x="140089" y="5256"/>
                  <a:pt x="132720" y="3352"/>
                  <a:pt x="125121" y="2418"/>
                </a:cubicBezTo>
                <a:cubicBezTo>
                  <a:pt x="118219" y="1570"/>
                  <a:pt x="111296" y="1378"/>
                  <a:pt x="104340" y="1918"/>
                </a:cubicBezTo>
                <a:cubicBezTo>
                  <a:pt x="91890" y="2885"/>
                  <a:pt x="80055" y="5961"/>
                  <a:pt x="68892" y="11485"/>
                </a:cubicBezTo>
                <a:cubicBezTo>
                  <a:pt x="58228" y="16762"/>
                  <a:pt x="49076" y="23925"/>
                  <a:pt x="41298" y="32801"/>
                </a:cubicBezTo>
                <a:cubicBezTo>
                  <a:pt x="38706" y="35758"/>
                  <a:pt x="36307" y="38860"/>
                  <a:pt x="34107" y="42109"/>
                </a:cubicBezTo>
                <a:cubicBezTo>
                  <a:pt x="33401" y="43151"/>
                  <a:pt x="32393" y="43868"/>
                  <a:pt x="31371" y="44552"/>
                </a:cubicBezTo>
                <a:cubicBezTo>
                  <a:pt x="27129" y="47392"/>
                  <a:pt x="22408" y="48992"/>
                  <a:pt x="17347" y="49679"/>
                </a:cubicBezTo>
                <a:cubicBezTo>
                  <a:pt x="11937" y="50414"/>
                  <a:pt x="6554" y="50188"/>
                  <a:pt x="1194" y="49213"/>
                </a:cubicBezTo>
                <a:cubicBezTo>
                  <a:pt x="786" y="49139"/>
                  <a:pt x="385" y="49079"/>
                  <a:pt x="14" y="48849"/>
                </a:cubicBezTo>
                <a:cubicBezTo>
                  <a:pt x="0" y="48428"/>
                  <a:pt x="131" y="48067"/>
                  <a:pt x="471" y="47715"/>
                </a:cubicBezTo>
                <a:cubicBezTo>
                  <a:pt x="2309" y="47960"/>
                  <a:pt x="4174" y="48275"/>
                  <a:pt x="6053" y="48449"/>
                </a:cubicBezTo>
                <a:cubicBezTo>
                  <a:pt x="14872" y="49266"/>
                  <a:pt x="23274" y="48135"/>
                  <a:pt x="30834" y="43194"/>
                </a:cubicBezTo>
                <a:cubicBezTo>
                  <a:pt x="31841" y="42536"/>
                  <a:pt x="32661" y="41720"/>
                  <a:pt x="33351" y="40723"/>
                </a:cubicBezTo>
                <a:cubicBezTo>
                  <a:pt x="43895" y="25488"/>
                  <a:pt x="57674" y="14106"/>
                  <a:pt x="75116" y="7136"/>
                </a:cubicBezTo>
                <a:cubicBezTo>
                  <a:pt x="82327" y="4254"/>
                  <a:pt x="89804" y="2324"/>
                  <a:pt x="97519" y="1248"/>
                </a:cubicBezTo>
                <a:cubicBezTo>
                  <a:pt x="104463" y="280"/>
                  <a:pt x="111427" y="0"/>
                  <a:pt x="118418" y="452"/>
                </a:cubicBezTo>
                <a:cubicBezTo>
                  <a:pt x="140034" y="1847"/>
                  <a:pt x="159371" y="9163"/>
                  <a:pt x="176243" y="22429"/>
                </a:cubicBezTo>
                <a:cubicBezTo>
                  <a:pt x="190787" y="33864"/>
                  <a:pt x="200646" y="48453"/>
                  <a:pt x="205425" y="66222"/>
                </a:cubicBezTo>
                <a:cubicBezTo>
                  <a:pt x="206648" y="70770"/>
                  <a:pt x="207407" y="75396"/>
                  <a:pt x="207806" y="80091"/>
                </a:cubicBezTo>
                <a:cubicBezTo>
                  <a:pt x="208073" y="83238"/>
                  <a:pt x="209493" y="85997"/>
                  <a:pt x="211395" y="88504"/>
                </a:cubicBezTo>
                <a:cubicBezTo>
                  <a:pt x="214993" y="93248"/>
                  <a:pt x="219916" y="96208"/>
                  <a:pt x="225393" y="98398"/>
                </a:cubicBezTo>
                <a:cubicBezTo>
                  <a:pt x="228108" y="99484"/>
                  <a:pt x="230911" y="100298"/>
                  <a:pt x="233766" y="100946"/>
                </a:cubicBezTo>
                <a:cubicBezTo>
                  <a:pt x="234162" y="101036"/>
                  <a:pt x="234553" y="101146"/>
                  <a:pt x="234907" y="101237"/>
                </a:cubicBezTo>
                <a:lnTo>
                  <a:pt x="234907" y="10123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34013142" y="5126534"/>
            <a:ext cx="16402052" cy="6101558"/>
          </a:xfrm>
          <a:custGeom>
            <a:avLst/>
            <a:gdLst>
              <a:gd name="T0" fmla="*/ 0 w 230619"/>
              <a:gd name="T1" fmla="*/ 49235 h 100070"/>
              <a:gd name="T2" fmla="*/ 318 w 230619"/>
              <a:gd name="T3" fmla="*/ 48043 h 100070"/>
              <a:gd name="T4" fmla="*/ 4839 w 230619"/>
              <a:gd name="T5" fmla="*/ 47500 h 100070"/>
              <a:gd name="T6" fmla="*/ 22657 w 230619"/>
              <a:gd name="T7" fmla="*/ 39305 h 100070"/>
              <a:gd name="T8" fmla="*/ 29402 w 230619"/>
              <a:gd name="T9" fmla="*/ 32173 h 100070"/>
              <a:gd name="T10" fmla="*/ 78446 w 230619"/>
              <a:gd name="T11" fmla="*/ 3590 h 100070"/>
              <a:gd name="T12" fmla="*/ 94754 w 230619"/>
              <a:gd name="T13" fmla="*/ 722 h 100070"/>
              <a:gd name="T14" fmla="*/ 113583 w 230619"/>
              <a:gd name="T15" fmla="*/ 329 h 100070"/>
              <a:gd name="T16" fmla="*/ 171149 w 230619"/>
              <a:gd name="T17" fmla="*/ 19707 h 100070"/>
              <a:gd name="T18" fmla="*/ 204567 w 230619"/>
              <a:gd name="T19" fmla="*/ 57332 h 100070"/>
              <a:gd name="T20" fmla="*/ 211870 w 230619"/>
              <a:gd name="T21" fmla="*/ 79560 h 100070"/>
              <a:gd name="T22" fmla="*/ 216936 w 230619"/>
              <a:gd name="T23" fmla="*/ 89437 h 100070"/>
              <a:gd name="T24" fmla="*/ 229207 w 230619"/>
              <a:gd name="T25" fmla="*/ 98086 h 100070"/>
              <a:gd name="T26" fmla="*/ 230339 w 230619"/>
              <a:gd name="T27" fmla="*/ 98573 h 100070"/>
              <a:gd name="T28" fmla="*/ 230564 w 230619"/>
              <a:gd name="T29" fmla="*/ 98723 h 100070"/>
              <a:gd name="T30" fmla="*/ 230528 w 230619"/>
              <a:gd name="T31" fmla="*/ 100070 h 100070"/>
              <a:gd name="T32" fmla="*/ 222897 w 230619"/>
              <a:gd name="T33" fmla="*/ 96426 h 100070"/>
              <a:gd name="T34" fmla="*/ 211419 w 230619"/>
              <a:gd name="T35" fmla="*/ 83241 h 100070"/>
              <a:gd name="T36" fmla="*/ 209802 w 230619"/>
              <a:gd name="T37" fmla="*/ 76521 h 100070"/>
              <a:gd name="T38" fmla="*/ 194365 w 230619"/>
              <a:gd name="T39" fmla="*/ 43428 h 100070"/>
              <a:gd name="T40" fmla="*/ 156619 w 230619"/>
              <a:gd name="T41" fmla="*/ 12946 h 100070"/>
              <a:gd name="T42" fmla="*/ 127157 w 230619"/>
              <a:gd name="T43" fmla="*/ 3250 h 100070"/>
              <a:gd name="T44" fmla="*/ 112406 w 230619"/>
              <a:gd name="T45" fmla="*/ 1619 h 100070"/>
              <a:gd name="T46" fmla="*/ 99388 w 230619"/>
              <a:gd name="T47" fmla="*/ 1717 h 100070"/>
              <a:gd name="T48" fmla="*/ 71055 w 230619"/>
              <a:gd name="T49" fmla="*/ 7173 h 100070"/>
              <a:gd name="T50" fmla="*/ 31301 w 230619"/>
              <a:gd name="T51" fmla="*/ 32212 h 100070"/>
              <a:gd name="T52" fmla="*/ 25229 w 230619"/>
              <a:gd name="T53" fmla="*/ 38803 h 100070"/>
              <a:gd name="T54" fmla="*/ 6055 w 230619"/>
              <a:gd name="T55" fmla="*/ 48622 h 100070"/>
              <a:gd name="T56" fmla="*/ 0 w 230619"/>
              <a:gd name="T57" fmla="*/ 49235 h 100070"/>
              <a:gd name="T58" fmla="*/ 0 w 230619"/>
              <a:gd name="T59" fmla="*/ 49235 h 100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0619" h="100070">
                <a:moveTo>
                  <a:pt x="0" y="49235"/>
                </a:moveTo>
                <a:cubicBezTo>
                  <a:pt x="75" y="48545"/>
                  <a:pt x="96" y="48361"/>
                  <a:pt x="318" y="48043"/>
                </a:cubicBezTo>
                <a:cubicBezTo>
                  <a:pt x="1804" y="47886"/>
                  <a:pt x="3331" y="47730"/>
                  <a:pt x="4839" y="47500"/>
                </a:cubicBezTo>
                <a:cubicBezTo>
                  <a:pt x="11601" y="46466"/>
                  <a:pt x="17461" y="43612"/>
                  <a:pt x="22657" y="39305"/>
                </a:cubicBezTo>
                <a:cubicBezTo>
                  <a:pt x="25206" y="37192"/>
                  <a:pt x="27166" y="34560"/>
                  <a:pt x="29402" y="32173"/>
                </a:cubicBezTo>
                <a:cubicBezTo>
                  <a:pt x="42836" y="17826"/>
                  <a:pt x="59268" y="8446"/>
                  <a:pt x="78446" y="3590"/>
                </a:cubicBezTo>
                <a:cubicBezTo>
                  <a:pt x="83812" y="2231"/>
                  <a:pt x="89250" y="1261"/>
                  <a:pt x="94754" y="722"/>
                </a:cubicBezTo>
                <a:cubicBezTo>
                  <a:pt x="101013" y="109"/>
                  <a:pt x="107292" y="0"/>
                  <a:pt x="113583" y="329"/>
                </a:cubicBezTo>
                <a:cubicBezTo>
                  <a:pt x="134656" y="1429"/>
                  <a:pt x="153793" y="8107"/>
                  <a:pt x="171149" y="19707"/>
                </a:cubicBezTo>
                <a:cubicBezTo>
                  <a:pt x="185604" y="29367"/>
                  <a:pt x="196928" y="41801"/>
                  <a:pt x="204567" y="57332"/>
                </a:cubicBezTo>
                <a:cubicBezTo>
                  <a:pt x="208046" y="64407"/>
                  <a:pt x="210444" y="71823"/>
                  <a:pt x="211870" y="79560"/>
                </a:cubicBezTo>
                <a:cubicBezTo>
                  <a:pt x="212561" y="83311"/>
                  <a:pt x="214460" y="86534"/>
                  <a:pt x="216936" y="89437"/>
                </a:cubicBezTo>
                <a:cubicBezTo>
                  <a:pt x="220273" y="93348"/>
                  <a:pt x="224506" y="96038"/>
                  <a:pt x="229207" y="98086"/>
                </a:cubicBezTo>
                <a:cubicBezTo>
                  <a:pt x="229583" y="98250"/>
                  <a:pt x="229963" y="98407"/>
                  <a:pt x="230339" y="98573"/>
                </a:cubicBezTo>
                <a:cubicBezTo>
                  <a:pt x="230413" y="98605"/>
                  <a:pt x="230475" y="98662"/>
                  <a:pt x="230564" y="98723"/>
                </a:cubicBezTo>
                <a:cubicBezTo>
                  <a:pt x="230619" y="99123"/>
                  <a:pt x="230539" y="99542"/>
                  <a:pt x="230528" y="100070"/>
                </a:cubicBezTo>
                <a:cubicBezTo>
                  <a:pt x="227866" y="99139"/>
                  <a:pt x="225258" y="97909"/>
                  <a:pt x="222897" y="96426"/>
                </a:cubicBezTo>
                <a:cubicBezTo>
                  <a:pt x="217716" y="93171"/>
                  <a:pt x="213731" y="88914"/>
                  <a:pt x="211419" y="83241"/>
                </a:cubicBezTo>
                <a:cubicBezTo>
                  <a:pt x="210537" y="81074"/>
                  <a:pt x="210299" y="78769"/>
                  <a:pt x="209802" y="76521"/>
                </a:cubicBezTo>
                <a:cubicBezTo>
                  <a:pt x="207117" y="64380"/>
                  <a:pt x="201889" y="53382"/>
                  <a:pt x="194365" y="43428"/>
                </a:cubicBezTo>
                <a:cubicBezTo>
                  <a:pt x="184367" y="30198"/>
                  <a:pt x="171602" y="20231"/>
                  <a:pt x="156619" y="12946"/>
                </a:cubicBezTo>
                <a:cubicBezTo>
                  <a:pt x="147258" y="8395"/>
                  <a:pt x="137456" y="5080"/>
                  <a:pt x="127157" y="3250"/>
                </a:cubicBezTo>
                <a:cubicBezTo>
                  <a:pt x="122279" y="2383"/>
                  <a:pt x="117363" y="1862"/>
                  <a:pt x="112406" y="1619"/>
                </a:cubicBezTo>
                <a:cubicBezTo>
                  <a:pt x="108060" y="1405"/>
                  <a:pt x="103719" y="1444"/>
                  <a:pt x="99388" y="1717"/>
                </a:cubicBezTo>
                <a:cubicBezTo>
                  <a:pt x="89710" y="2325"/>
                  <a:pt x="80250" y="4094"/>
                  <a:pt x="71055" y="7173"/>
                </a:cubicBezTo>
                <a:cubicBezTo>
                  <a:pt x="55705" y="12314"/>
                  <a:pt x="42429" y="20612"/>
                  <a:pt x="31301" y="32212"/>
                </a:cubicBezTo>
                <a:cubicBezTo>
                  <a:pt x="29231" y="34370"/>
                  <a:pt x="27428" y="36759"/>
                  <a:pt x="25229" y="38803"/>
                </a:cubicBezTo>
                <a:cubicBezTo>
                  <a:pt x="19784" y="43864"/>
                  <a:pt x="13422" y="47202"/>
                  <a:pt x="6055" y="48622"/>
                </a:cubicBezTo>
                <a:cubicBezTo>
                  <a:pt x="4079" y="49003"/>
                  <a:pt x="2067" y="49201"/>
                  <a:pt x="0" y="49235"/>
                </a:cubicBezTo>
                <a:lnTo>
                  <a:pt x="0" y="492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38191440" y="8668636"/>
            <a:ext cx="6934200" cy="5964448"/>
          </a:xfrm>
          <a:custGeom>
            <a:avLst/>
            <a:gdLst>
              <a:gd name="T0" fmla="*/ 96869 w 97421"/>
              <a:gd name="T1" fmla="*/ 73441 h 97865"/>
              <a:gd name="T2" fmla="*/ 95284 w 97421"/>
              <a:gd name="T3" fmla="*/ 73211 h 97865"/>
              <a:gd name="T4" fmla="*/ 95619 w 97421"/>
              <a:gd name="T5" fmla="*/ 60492 h 97865"/>
              <a:gd name="T6" fmla="*/ 89745 w 97421"/>
              <a:gd name="T7" fmla="*/ 29146 h 97865"/>
              <a:gd name="T8" fmla="*/ 77956 w 97421"/>
              <a:gd name="T9" fmla="*/ 11673 h 97865"/>
              <a:gd name="T10" fmla="*/ 60378 w 97421"/>
              <a:gd name="T11" fmla="*/ 2964 h 97865"/>
              <a:gd name="T12" fmla="*/ 42763 w 97421"/>
              <a:gd name="T13" fmla="*/ 2227 h 97865"/>
              <a:gd name="T14" fmla="*/ 26549 w 97421"/>
              <a:gd name="T15" fmla="*/ 6277 h 97865"/>
              <a:gd name="T16" fmla="*/ 5902 w 97421"/>
              <a:gd name="T17" fmla="*/ 28480 h 97865"/>
              <a:gd name="T18" fmla="*/ 2363 w 97421"/>
              <a:gd name="T19" fmla="*/ 43800 h 97865"/>
              <a:gd name="T20" fmla="*/ 1948 w 97421"/>
              <a:gd name="T21" fmla="*/ 57756 h 97865"/>
              <a:gd name="T22" fmla="*/ 9392 w 97421"/>
              <a:gd name="T23" fmla="*/ 92865 h 97865"/>
              <a:gd name="T24" fmla="*/ 11256 w 97421"/>
              <a:gd name="T25" fmla="*/ 97054 h 97865"/>
              <a:gd name="T26" fmla="*/ 9923 w 97421"/>
              <a:gd name="T27" fmla="*/ 97865 h 97865"/>
              <a:gd name="T28" fmla="*/ 8418 w 97421"/>
              <a:gd name="T29" fmla="*/ 95055 h 97865"/>
              <a:gd name="T30" fmla="*/ 2607 w 97421"/>
              <a:gd name="T31" fmla="*/ 76050 h 97865"/>
              <a:gd name="T32" fmla="*/ 705 w 97421"/>
              <a:gd name="T33" fmla="*/ 63827 h 97865"/>
              <a:gd name="T34" fmla="*/ 364 w 97421"/>
              <a:gd name="T35" fmla="*/ 46943 h 97865"/>
              <a:gd name="T36" fmla="*/ 4057 w 97421"/>
              <a:gd name="T37" fmla="*/ 28449 h 97865"/>
              <a:gd name="T38" fmla="*/ 34443 w 97421"/>
              <a:gd name="T39" fmla="*/ 1841 h 97865"/>
              <a:gd name="T40" fmla="*/ 51020 w 97421"/>
              <a:gd name="T41" fmla="*/ 164 h 97865"/>
              <a:gd name="T42" fmla="*/ 75491 w 97421"/>
              <a:gd name="T43" fmla="*/ 7518 h 97865"/>
              <a:gd name="T44" fmla="*/ 89959 w 97421"/>
              <a:gd name="T45" fmla="*/ 25250 h 97865"/>
              <a:gd name="T46" fmla="*/ 95520 w 97421"/>
              <a:gd name="T47" fmla="*/ 43048 h 97865"/>
              <a:gd name="T48" fmla="*/ 97324 w 97421"/>
              <a:gd name="T49" fmla="*/ 67861 h 97865"/>
              <a:gd name="T50" fmla="*/ 96869 w 97421"/>
              <a:gd name="T51" fmla="*/ 73441 h 97865"/>
              <a:gd name="T52" fmla="*/ 96869 w 97421"/>
              <a:gd name="T53" fmla="*/ 73441 h 97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421" h="97865">
                <a:moveTo>
                  <a:pt x="96869" y="73441"/>
                </a:moveTo>
                <a:cubicBezTo>
                  <a:pt x="96314" y="73530"/>
                  <a:pt x="95799" y="73607"/>
                  <a:pt x="95284" y="73211"/>
                </a:cubicBezTo>
                <a:cubicBezTo>
                  <a:pt x="95586" y="68983"/>
                  <a:pt x="95775" y="64737"/>
                  <a:pt x="95619" y="60492"/>
                </a:cubicBezTo>
                <a:cubicBezTo>
                  <a:pt x="95224" y="49765"/>
                  <a:pt x="93784" y="39214"/>
                  <a:pt x="89745" y="29146"/>
                </a:cubicBezTo>
                <a:cubicBezTo>
                  <a:pt x="87080" y="22506"/>
                  <a:pt x="83395" y="16521"/>
                  <a:pt x="77956" y="11673"/>
                </a:cubicBezTo>
                <a:cubicBezTo>
                  <a:pt x="72912" y="7177"/>
                  <a:pt x="67000" y="4371"/>
                  <a:pt x="60378" y="2964"/>
                </a:cubicBezTo>
                <a:cubicBezTo>
                  <a:pt x="54555" y="1727"/>
                  <a:pt x="48677" y="1659"/>
                  <a:pt x="42763" y="2227"/>
                </a:cubicBezTo>
                <a:cubicBezTo>
                  <a:pt x="37141" y="2767"/>
                  <a:pt x="31705" y="3990"/>
                  <a:pt x="26549" y="6277"/>
                </a:cubicBezTo>
                <a:cubicBezTo>
                  <a:pt x="16427" y="10767"/>
                  <a:pt x="9784" y="18402"/>
                  <a:pt x="5902" y="28480"/>
                </a:cubicBezTo>
                <a:cubicBezTo>
                  <a:pt x="3999" y="33420"/>
                  <a:pt x="2891" y="38546"/>
                  <a:pt x="2363" y="43800"/>
                </a:cubicBezTo>
                <a:cubicBezTo>
                  <a:pt x="1896" y="48445"/>
                  <a:pt x="1658" y="53091"/>
                  <a:pt x="1948" y="57756"/>
                </a:cubicBezTo>
                <a:cubicBezTo>
                  <a:pt x="2696" y="69815"/>
                  <a:pt x="4896" y="81576"/>
                  <a:pt x="9392" y="92865"/>
                </a:cubicBezTo>
                <a:cubicBezTo>
                  <a:pt x="9959" y="94287"/>
                  <a:pt x="10636" y="95667"/>
                  <a:pt x="11256" y="97054"/>
                </a:cubicBezTo>
                <a:cubicBezTo>
                  <a:pt x="10857" y="97471"/>
                  <a:pt x="10407" y="97645"/>
                  <a:pt x="9923" y="97865"/>
                </a:cubicBezTo>
                <a:cubicBezTo>
                  <a:pt x="9194" y="96997"/>
                  <a:pt x="8833" y="96004"/>
                  <a:pt x="8418" y="95055"/>
                </a:cubicBezTo>
                <a:cubicBezTo>
                  <a:pt x="5745" y="88939"/>
                  <a:pt x="3981" y="82550"/>
                  <a:pt x="2607" y="76050"/>
                </a:cubicBezTo>
                <a:cubicBezTo>
                  <a:pt x="1752" y="72009"/>
                  <a:pt x="1094" y="67933"/>
                  <a:pt x="705" y="63827"/>
                </a:cubicBezTo>
                <a:cubicBezTo>
                  <a:pt x="174" y="58213"/>
                  <a:pt x="0" y="52587"/>
                  <a:pt x="364" y="46943"/>
                </a:cubicBezTo>
                <a:cubicBezTo>
                  <a:pt x="774" y="40612"/>
                  <a:pt x="1842" y="34420"/>
                  <a:pt x="4057" y="28449"/>
                </a:cubicBezTo>
                <a:cubicBezTo>
                  <a:pt x="9326" y="14246"/>
                  <a:pt x="19467" y="5380"/>
                  <a:pt x="34443" y="1841"/>
                </a:cubicBezTo>
                <a:cubicBezTo>
                  <a:pt x="39892" y="554"/>
                  <a:pt x="45431" y="0"/>
                  <a:pt x="51020" y="164"/>
                </a:cubicBezTo>
                <a:cubicBezTo>
                  <a:pt x="59846" y="423"/>
                  <a:pt x="68155" y="2439"/>
                  <a:pt x="75491" y="7518"/>
                </a:cubicBezTo>
                <a:cubicBezTo>
                  <a:pt x="82054" y="12062"/>
                  <a:pt x="86632" y="18175"/>
                  <a:pt x="89959" y="25250"/>
                </a:cubicBezTo>
                <a:cubicBezTo>
                  <a:pt x="92630" y="30931"/>
                  <a:pt x="94320" y="36910"/>
                  <a:pt x="95520" y="43048"/>
                </a:cubicBezTo>
                <a:cubicBezTo>
                  <a:pt x="97125" y="51255"/>
                  <a:pt x="97421" y="59546"/>
                  <a:pt x="97324" y="67861"/>
                </a:cubicBezTo>
                <a:cubicBezTo>
                  <a:pt x="97303" y="69702"/>
                  <a:pt x="97327" y="71580"/>
                  <a:pt x="96869" y="73441"/>
                </a:cubicBezTo>
                <a:lnTo>
                  <a:pt x="96869" y="734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36057844" y="3115536"/>
            <a:ext cx="14357352" cy="5499783"/>
          </a:xfrm>
          <a:custGeom>
            <a:avLst/>
            <a:gdLst>
              <a:gd name="T0" fmla="*/ 201647 w 201866"/>
              <a:gd name="T1" fmla="*/ 90166 h 90199"/>
              <a:gd name="T2" fmla="*/ 201169 w 201866"/>
              <a:gd name="T3" fmla="*/ 89852 h 90199"/>
              <a:gd name="T4" fmla="*/ 196385 w 201866"/>
              <a:gd name="T5" fmla="*/ 80484 h 90199"/>
              <a:gd name="T6" fmla="*/ 182105 w 201866"/>
              <a:gd name="T7" fmla="*/ 49758 h 90199"/>
              <a:gd name="T8" fmla="*/ 146607 w 201866"/>
              <a:gd name="T9" fmla="*/ 18590 h 90199"/>
              <a:gd name="T10" fmla="*/ 107744 w 201866"/>
              <a:gd name="T11" fmla="*/ 3938 h 90199"/>
              <a:gd name="T12" fmla="*/ 91683 w 201866"/>
              <a:gd name="T13" fmla="*/ 1853 h 90199"/>
              <a:gd name="T14" fmla="*/ 72473 w 201866"/>
              <a:gd name="T15" fmla="*/ 1834 h 90199"/>
              <a:gd name="T16" fmla="*/ 40607 w 201866"/>
              <a:gd name="T17" fmla="*/ 7864 h 90199"/>
              <a:gd name="T18" fmla="*/ 2228 w 201866"/>
              <a:gd name="T19" fmla="*/ 30160 h 90199"/>
              <a:gd name="T20" fmla="*/ 239 w 201866"/>
              <a:gd name="T21" fmla="*/ 32032 h 90199"/>
              <a:gd name="T22" fmla="*/ 653 w 201866"/>
              <a:gd name="T23" fmla="*/ 30949 h 90199"/>
              <a:gd name="T24" fmla="*/ 14867 w 201866"/>
              <a:gd name="T25" fmla="*/ 18447 h 90199"/>
              <a:gd name="T26" fmla="*/ 50110 w 201866"/>
              <a:gd name="T27" fmla="*/ 3755 h 90199"/>
              <a:gd name="T28" fmla="*/ 67668 w 201866"/>
              <a:gd name="T29" fmla="*/ 837 h 90199"/>
              <a:gd name="T30" fmla="*/ 85868 w 201866"/>
              <a:gd name="T31" fmla="*/ 198 h 90199"/>
              <a:gd name="T32" fmla="*/ 110047 w 201866"/>
              <a:gd name="T33" fmla="*/ 3015 h 90199"/>
              <a:gd name="T34" fmla="*/ 158412 w 201866"/>
              <a:gd name="T35" fmla="*/ 24503 h 90199"/>
              <a:gd name="T36" fmla="*/ 186058 w 201866"/>
              <a:gd name="T37" fmla="*/ 52970 h 90199"/>
              <a:gd name="T38" fmla="*/ 197930 w 201866"/>
              <a:gd name="T39" fmla="*/ 80813 h 90199"/>
              <a:gd name="T40" fmla="*/ 201008 w 201866"/>
              <a:gd name="T41" fmla="*/ 87134 h 90199"/>
              <a:gd name="T42" fmla="*/ 201647 w 201866"/>
              <a:gd name="T43" fmla="*/ 90166 h 90199"/>
              <a:gd name="T44" fmla="*/ 201647 w 201866"/>
              <a:gd name="T45" fmla="*/ 90166 h 90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1866" h="90199">
                <a:moveTo>
                  <a:pt x="201647" y="90166"/>
                </a:moveTo>
                <a:cubicBezTo>
                  <a:pt x="201394" y="90199"/>
                  <a:pt x="201284" y="90003"/>
                  <a:pt x="201169" y="89852"/>
                </a:cubicBezTo>
                <a:cubicBezTo>
                  <a:pt x="199011" y="87007"/>
                  <a:pt x="197174" y="84024"/>
                  <a:pt x="196385" y="80484"/>
                </a:cubicBezTo>
                <a:cubicBezTo>
                  <a:pt x="193881" y="69238"/>
                  <a:pt x="188909" y="59075"/>
                  <a:pt x="182105" y="49758"/>
                </a:cubicBezTo>
                <a:cubicBezTo>
                  <a:pt x="172633" y="36791"/>
                  <a:pt x="160603" y="26597"/>
                  <a:pt x="146607" y="18590"/>
                </a:cubicBezTo>
                <a:cubicBezTo>
                  <a:pt x="134468" y="11645"/>
                  <a:pt x="121524" y="6700"/>
                  <a:pt x="107744" y="3938"/>
                </a:cubicBezTo>
                <a:cubicBezTo>
                  <a:pt x="102446" y="2876"/>
                  <a:pt x="97083" y="2246"/>
                  <a:pt x="91683" y="1853"/>
                </a:cubicBezTo>
                <a:cubicBezTo>
                  <a:pt x="85275" y="1388"/>
                  <a:pt x="78869" y="1428"/>
                  <a:pt x="72473" y="1834"/>
                </a:cubicBezTo>
                <a:cubicBezTo>
                  <a:pt x="61603" y="2525"/>
                  <a:pt x="50958" y="4483"/>
                  <a:pt x="40607" y="7864"/>
                </a:cubicBezTo>
                <a:cubicBezTo>
                  <a:pt x="26178" y="12578"/>
                  <a:pt x="13203" y="19712"/>
                  <a:pt x="2228" y="30160"/>
                </a:cubicBezTo>
                <a:cubicBezTo>
                  <a:pt x="1581" y="30775"/>
                  <a:pt x="1029" y="31492"/>
                  <a:pt x="239" y="32032"/>
                </a:cubicBezTo>
                <a:cubicBezTo>
                  <a:pt x="0" y="31484"/>
                  <a:pt x="449" y="31255"/>
                  <a:pt x="653" y="30949"/>
                </a:cubicBezTo>
                <a:cubicBezTo>
                  <a:pt x="4255" y="25541"/>
                  <a:pt x="9520" y="21931"/>
                  <a:pt x="14867" y="18447"/>
                </a:cubicBezTo>
                <a:cubicBezTo>
                  <a:pt x="25678" y="11403"/>
                  <a:pt x="37537" y="6743"/>
                  <a:pt x="50110" y="3755"/>
                </a:cubicBezTo>
                <a:cubicBezTo>
                  <a:pt x="55893" y="2381"/>
                  <a:pt x="61751" y="1395"/>
                  <a:pt x="67668" y="837"/>
                </a:cubicBezTo>
                <a:cubicBezTo>
                  <a:pt x="73716" y="268"/>
                  <a:pt x="79776" y="0"/>
                  <a:pt x="85868" y="198"/>
                </a:cubicBezTo>
                <a:cubicBezTo>
                  <a:pt x="94020" y="462"/>
                  <a:pt x="102090" y="1272"/>
                  <a:pt x="110047" y="3015"/>
                </a:cubicBezTo>
                <a:cubicBezTo>
                  <a:pt x="127687" y="6878"/>
                  <a:pt x="143816" y="14055"/>
                  <a:pt x="158412" y="24503"/>
                </a:cubicBezTo>
                <a:cubicBezTo>
                  <a:pt x="169372" y="32349"/>
                  <a:pt x="178714" y="41736"/>
                  <a:pt x="186058" y="52970"/>
                </a:cubicBezTo>
                <a:cubicBezTo>
                  <a:pt x="191676" y="61563"/>
                  <a:pt x="195766" y="70792"/>
                  <a:pt x="197930" y="80813"/>
                </a:cubicBezTo>
                <a:cubicBezTo>
                  <a:pt x="198436" y="83152"/>
                  <a:pt x="199703" y="85159"/>
                  <a:pt x="201008" y="87134"/>
                </a:cubicBezTo>
                <a:cubicBezTo>
                  <a:pt x="201810" y="88346"/>
                  <a:pt x="201866" y="88534"/>
                  <a:pt x="201647" y="90166"/>
                </a:cubicBezTo>
                <a:lnTo>
                  <a:pt x="201647" y="901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32430722" y="14869222"/>
            <a:ext cx="5520693" cy="2993651"/>
          </a:xfrm>
          <a:custGeom>
            <a:avLst/>
            <a:gdLst>
              <a:gd name="T0" fmla="*/ 77559 w 77580"/>
              <a:gd name="T1" fmla="*/ 0 h 49076"/>
              <a:gd name="T2" fmla="*/ 77167 w 77580"/>
              <a:gd name="T3" fmla="*/ 3449 h 49076"/>
              <a:gd name="T4" fmla="*/ 72355 w 77580"/>
              <a:gd name="T5" fmla="*/ 18663 h 49076"/>
              <a:gd name="T6" fmla="*/ 57992 w 77580"/>
              <a:gd name="T7" fmla="*/ 32969 h 49076"/>
              <a:gd name="T8" fmla="*/ 37367 w 77580"/>
              <a:gd name="T9" fmla="*/ 41694 h 49076"/>
              <a:gd name="T10" fmla="*/ 11824 w 77580"/>
              <a:gd name="T11" fmla="*/ 47814 h 49076"/>
              <a:gd name="T12" fmla="*/ 5182 w 77580"/>
              <a:gd name="T13" fmla="*/ 49076 h 49076"/>
              <a:gd name="T14" fmla="*/ 4778 w 77580"/>
              <a:gd name="T15" fmla="*/ 47463 h 49076"/>
              <a:gd name="T16" fmla="*/ 10721 w 77580"/>
              <a:gd name="T17" fmla="*/ 46299 h 49076"/>
              <a:gd name="T18" fmla="*/ 48791 w 77580"/>
              <a:gd name="T19" fmla="*/ 35687 h 49076"/>
              <a:gd name="T20" fmla="*/ 64050 w 77580"/>
              <a:gd name="T21" fmla="*/ 26307 h 49076"/>
              <a:gd name="T22" fmla="*/ 74670 w 77580"/>
              <a:gd name="T23" fmla="*/ 7201 h 49076"/>
              <a:gd name="T24" fmla="*/ 75268 w 77580"/>
              <a:gd name="T25" fmla="*/ 3866 h 49076"/>
              <a:gd name="T26" fmla="*/ 133 w 77580"/>
              <a:gd name="T27" fmla="*/ 27366 h 49076"/>
              <a:gd name="T28" fmla="*/ 83 w 77580"/>
              <a:gd name="T29" fmla="*/ 25813 h 49076"/>
              <a:gd name="T30" fmla="*/ 40799 w 77580"/>
              <a:gd name="T31" fmla="*/ 18762 h 49076"/>
              <a:gd name="T32" fmla="*/ 77559 w 77580"/>
              <a:gd name="T33" fmla="*/ 0 h 49076"/>
              <a:gd name="T34" fmla="*/ 77559 w 77580"/>
              <a:gd name="T35" fmla="*/ 0 h 49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580" h="49076">
                <a:moveTo>
                  <a:pt x="77559" y="0"/>
                </a:moveTo>
                <a:cubicBezTo>
                  <a:pt x="77580" y="1329"/>
                  <a:pt x="77333" y="2387"/>
                  <a:pt x="77167" y="3449"/>
                </a:cubicBezTo>
                <a:cubicBezTo>
                  <a:pt x="76335" y="8755"/>
                  <a:pt x="74956" y="13896"/>
                  <a:pt x="72355" y="18663"/>
                </a:cubicBezTo>
                <a:cubicBezTo>
                  <a:pt x="68999" y="24814"/>
                  <a:pt x="63988" y="29369"/>
                  <a:pt x="57992" y="32969"/>
                </a:cubicBezTo>
                <a:cubicBezTo>
                  <a:pt x="51541" y="36842"/>
                  <a:pt x="44548" y="39496"/>
                  <a:pt x="37367" y="41694"/>
                </a:cubicBezTo>
                <a:cubicBezTo>
                  <a:pt x="28986" y="44260"/>
                  <a:pt x="20448" y="46215"/>
                  <a:pt x="11824" y="47814"/>
                </a:cubicBezTo>
                <a:cubicBezTo>
                  <a:pt x="9603" y="48225"/>
                  <a:pt x="7386" y="48656"/>
                  <a:pt x="5182" y="49076"/>
                </a:cubicBezTo>
                <a:cubicBezTo>
                  <a:pt x="4866" y="48541"/>
                  <a:pt x="4867" y="48046"/>
                  <a:pt x="4778" y="47463"/>
                </a:cubicBezTo>
                <a:cubicBezTo>
                  <a:pt x="6753" y="46927"/>
                  <a:pt x="8753" y="46684"/>
                  <a:pt x="10721" y="46299"/>
                </a:cubicBezTo>
                <a:cubicBezTo>
                  <a:pt x="23699" y="43756"/>
                  <a:pt x="36587" y="40902"/>
                  <a:pt x="48791" y="35687"/>
                </a:cubicBezTo>
                <a:cubicBezTo>
                  <a:pt x="54351" y="33311"/>
                  <a:pt x="59564" y="30370"/>
                  <a:pt x="64050" y="26307"/>
                </a:cubicBezTo>
                <a:cubicBezTo>
                  <a:pt x="69782" y="21115"/>
                  <a:pt x="73036" y="14587"/>
                  <a:pt x="74670" y="7201"/>
                </a:cubicBezTo>
                <a:cubicBezTo>
                  <a:pt x="74904" y="6143"/>
                  <a:pt x="75181" y="5090"/>
                  <a:pt x="75268" y="3866"/>
                </a:cubicBezTo>
                <a:cubicBezTo>
                  <a:pt x="52572" y="19170"/>
                  <a:pt x="24713" y="27094"/>
                  <a:pt x="133" y="27366"/>
                </a:cubicBezTo>
                <a:cubicBezTo>
                  <a:pt x="60" y="26672"/>
                  <a:pt x="0" y="26404"/>
                  <a:pt x="83" y="25813"/>
                </a:cubicBezTo>
                <a:cubicBezTo>
                  <a:pt x="13999" y="25443"/>
                  <a:pt x="27570" y="23033"/>
                  <a:pt x="40799" y="18762"/>
                </a:cubicBezTo>
                <a:cubicBezTo>
                  <a:pt x="54025" y="14493"/>
                  <a:pt x="66288" y="8382"/>
                  <a:pt x="77559" y="0"/>
                </a:cubicBezTo>
                <a:lnTo>
                  <a:pt x="7755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42280847" y="16377471"/>
            <a:ext cx="2827020" cy="2833683"/>
          </a:xfrm>
          <a:custGeom>
            <a:avLst/>
            <a:gdLst>
              <a:gd name="T0" fmla="*/ 35866 w 39730"/>
              <a:gd name="T1" fmla="*/ 45722 h 46401"/>
              <a:gd name="T2" fmla="*/ 39730 w 39730"/>
              <a:gd name="T3" fmla="*/ 46401 h 46401"/>
              <a:gd name="T4" fmla="*/ 1453 w 39730"/>
              <a:gd name="T5" fmla="*/ 7 h 46401"/>
              <a:gd name="T6" fmla="*/ 0 w 39730"/>
              <a:gd name="T7" fmla="*/ 480 h 46401"/>
              <a:gd name="T8" fmla="*/ 16003 w 39730"/>
              <a:gd name="T9" fmla="*/ 42517 h 46401"/>
              <a:gd name="T10" fmla="*/ 18006 w 39730"/>
              <a:gd name="T11" fmla="*/ 42827 h 46401"/>
              <a:gd name="T12" fmla="*/ 6336 w 39730"/>
              <a:gd name="T13" fmla="*/ 13388 h 46401"/>
              <a:gd name="T14" fmla="*/ 35866 w 39730"/>
              <a:gd name="T15" fmla="*/ 45722 h 46401"/>
              <a:gd name="T16" fmla="*/ 35866 w 39730"/>
              <a:gd name="T17" fmla="*/ 45722 h 46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730" h="46401">
                <a:moveTo>
                  <a:pt x="35866" y="45722"/>
                </a:moveTo>
                <a:cubicBezTo>
                  <a:pt x="35981" y="45730"/>
                  <a:pt x="39592" y="46357"/>
                  <a:pt x="39730" y="46401"/>
                </a:cubicBezTo>
                <a:cubicBezTo>
                  <a:pt x="22964" y="34662"/>
                  <a:pt x="10276" y="19393"/>
                  <a:pt x="1453" y="7"/>
                </a:cubicBezTo>
                <a:cubicBezTo>
                  <a:pt x="837" y="0"/>
                  <a:pt x="405" y="211"/>
                  <a:pt x="0" y="480"/>
                </a:cubicBezTo>
                <a:cubicBezTo>
                  <a:pt x="661" y="5098"/>
                  <a:pt x="8148" y="24173"/>
                  <a:pt x="16003" y="42517"/>
                </a:cubicBezTo>
                <a:cubicBezTo>
                  <a:pt x="16629" y="42614"/>
                  <a:pt x="17289" y="42716"/>
                  <a:pt x="18006" y="42827"/>
                </a:cubicBezTo>
                <a:cubicBezTo>
                  <a:pt x="13835" y="33093"/>
                  <a:pt x="9974" y="23341"/>
                  <a:pt x="6336" y="13388"/>
                </a:cubicBezTo>
                <a:cubicBezTo>
                  <a:pt x="14369" y="26294"/>
                  <a:pt x="24122" y="36946"/>
                  <a:pt x="35866" y="45722"/>
                </a:cubicBezTo>
                <a:lnTo>
                  <a:pt x="35866" y="4572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32164026" y="13322889"/>
            <a:ext cx="4605020" cy="1020735"/>
          </a:xfrm>
          <a:custGeom>
            <a:avLst/>
            <a:gdLst>
              <a:gd name="T0" fmla="*/ 169 w 64760"/>
              <a:gd name="T1" fmla="*/ 16714 h 16792"/>
              <a:gd name="T2" fmla="*/ 86 w 64760"/>
              <a:gd name="T3" fmla="*/ 15609 h 16792"/>
              <a:gd name="T4" fmla="*/ 1401 w 64760"/>
              <a:gd name="T5" fmla="*/ 15428 h 16792"/>
              <a:gd name="T6" fmla="*/ 20090 w 64760"/>
              <a:gd name="T7" fmla="*/ 14439 h 16792"/>
              <a:gd name="T8" fmla="*/ 38263 w 64760"/>
              <a:gd name="T9" fmla="*/ 12176 h 16792"/>
              <a:gd name="T10" fmla="*/ 58693 w 64760"/>
              <a:gd name="T11" fmla="*/ 3902 h 16792"/>
              <a:gd name="T12" fmla="*/ 59053 w 64760"/>
              <a:gd name="T13" fmla="*/ 3593 h 16792"/>
              <a:gd name="T14" fmla="*/ 58578 w 64760"/>
              <a:gd name="T15" fmla="*/ 2580 h 16792"/>
              <a:gd name="T16" fmla="*/ 29938 w 64760"/>
              <a:gd name="T17" fmla="*/ 4279 h 16792"/>
              <a:gd name="T18" fmla="*/ 1459 w 64760"/>
              <a:gd name="T19" fmla="*/ 1631 h 16792"/>
              <a:gd name="T20" fmla="*/ 1368 w 64760"/>
              <a:gd name="T21" fmla="*/ 491 h 16792"/>
              <a:gd name="T22" fmla="*/ 2195 w 64760"/>
              <a:gd name="T23" fmla="*/ 341 h 16792"/>
              <a:gd name="T24" fmla="*/ 7095 w 64760"/>
              <a:gd name="T25" fmla="*/ 1012 h 16792"/>
              <a:gd name="T26" fmla="*/ 19030 w 64760"/>
              <a:gd name="T27" fmla="*/ 2271 h 16792"/>
              <a:gd name="T28" fmla="*/ 31153 w 64760"/>
              <a:gd name="T29" fmla="*/ 2919 h 16792"/>
              <a:gd name="T30" fmla="*/ 46647 w 64760"/>
              <a:gd name="T31" fmla="*/ 2580 h 16792"/>
              <a:gd name="T32" fmla="*/ 63399 w 64760"/>
              <a:gd name="T33" fmla="*/ 124 h 16792"/>
              <a:gd name="T34" fmla="*/ 64625 w 64760"/>
              <a:gd name="T35" fmla="*/ 465 h 16792"/>
              <a:gd name="T36" fmla="*/ 63690 w 64760"/>
              <a:gd name="T37" fmla="*/ 1912 h 16792"/>
              <a:gd name="T38" fmla="*/ 49953 w 64760"/>
              <a:gd name="T39" fmla="*/ 10286 h 16792"/>
              <a:gd name="T40" fmla="*/ 36267 w 64760"/>
              <a:gd name="T41" fmla="*/ 13939 h 16792"/>
              <a:gd name="T42" fmla="*/ 23622 w 64760"/>
              <a:gd name="T43" fmla="*/ 15550 h 16792"/>
              <a:gd name="T44" fmla="*/ 10276 w 64760"/>
              <a:gd name="T45" fmla="*/ 16539 h 16792"/>
              <a:gd name="T46" fmla="*/ 1559 w 64760"/>
              <a:gd name="T47" fmla="*/ 16749 h 16792"/>
              <a:gd name="T48" fmla="*/ 169 w 64760"/>
              <a:gd name="T49" fmla="*/ 16714 h 16792"/>
              <a:gd name="T50" fmla="*/ 169 w 64760"/>
              <a:gd name="T51" fmla="*/ 16714 h 16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760" h="16792">
                <a:moveTo>
                  <a:pt x="169" y="16714"/>
                </a:moveTo>
                <a:cubicBezTo>
                  <a:pt x="0" y="16280"/>
                  <a:pt x="16" y="15983"/>
                  <a:pt x="86" y="15609"/>
                </a:cubicBezTo>
                <a:cubicBezTo>
                  <a:pt x="117" y="15374"/>
                  <a:pt x="962" y="15434"/>
                  <a:pt x="1401" y="15428"/>
                </a:cubicBezTo>
                <a:cubicBezTo>
                  <a:pt x="7644" y="15346"/>
                  <a:pt x="13869" y="14956"/>
                  <a:pt x="20090" y="14439"/>
                </a:cubicBezTo>
                <a:cubicBezTo>
                  <a:pt x="26182" y="13934"/>
                  <a:pt x="32236" y="13199"/>
                  <a:pt x="38263" y="12176"/>
                </a:cubicBezTo>
                <a:cubicBezTo>
                  <a:pt x="45714" y="10910"/>
                  <a:pt x="52493" y="8111"/>
                  <a:pt x="58693" y="3902"/>
                </a:cubicBezTo>
                <a:cubicBezTo>
                  <a:pt x="58826" y="3812"/>
                  <a:pt x="58938" y="3692"/>
                  <a:pt x="59053" y="3593"/>
                </a:cubicBezTo>
                <a:cubicBezTo>
                  <a:pt x="59055" y="3229"/>
                  <a:pt x="58951" y="2939"/>
                  <a:pt x="58578" y="2580"/>
                </a:cubicBezTo>
                <a:cubicBezTo>
                  <a:pt x="49165" y="4193"/>
                  <a:pt x="39565" y="4581"/>
                  <a:pt x="29938" y="4279"/>
                </a:cubicBezTo>
                <a:cubicBezTo>
                  <a:pt x="20366" y="3979"/>
                  <a:pt x="10843" y="3112"/>
                  <a:pt x="1459" y="1631"/>
                </a:cubicBezTo>
                <a:cubicBezTo>
                  <a:pt x="1164" y="1175"/>
                  <a:pt x="1301" y="828"/>
                  <a:pt x="1368" y="491"/>
                </a:cubicBezTo>
                <a:cubicBezTo>
                  <a:pt x="1617" y="229"/>
                  <a:pt x="1923" y="306"/>
                  <a:pt x="2195" y="341"/>
                </a:cubicBezTo>
                <a:cubicBezTo>
                  <a:pt x="3830" y="554"/>
                  <a:pt x="5463" y="782"/>
                  <a:pt x="7095" y="1012"/>
                </a:cubicBezTo>
                <a:cubicBezTo>
                  <a:pt x="11059" y="1569"/>
                  <a:pt x="15042" y="1928"/>
                  <a:pt x="19030" y="2271"/>
                </a:cubicBezTo>
                <a:cubicBezTo>
                  <a:pt x="23066" y="2619"/>
                  <a:pt x="27107" y="2848"/>
                  <a:pt x="31153" y="2919"/>
                </a:cubicBezTo>
                <a:cubicBezTo>
                  <a:pt x="36319" y="3009"/>
                  <a:pt x="41484" y="2952"/>
                  <a:pt x="46647" y="2580"/>
                </a:cubicBezTo>
                <a:cubicBezTo>
                  <a:pt x="52299" y="2173"/>
                  <a:pt x="57892" y="1452"/>
                  <a:pt x="63399" y="124"/>
                </a:cubicBezTo>
                <a:cubicBezTo>
                  <a:pt x="63912" y="0"/>
                  <a:pt x="63917" y="21"/>
                  <a:pt x="64625" y="465"/>
                </a:cubicBezTo>
                <a:cubicBezTo>
                  <a:pt x="64760" y="1218"/>
                  <a:pt x="64136" y="1534"/>
                  <a:pt x="63690" y="1912"/>
                </a:cubicBezTo>
                <a:cubicBezTo>
                  <a:pt x="59562" y="5413"/>
                  <a:pt x="54946" y="8149"/>
                  <a:pt x="49953" y="10286"/>
                </a:cubicBezTo>
                <a:cubicBezTo>
                  <a:pt x="45572" y="12161"/>
                  <a:pt x="40954" y="13175"/>
                  <a:pt x="36267" y="13939"/>
                </a:cubicBezTo>
                <a:cubicBezTo>
                  <a:pt x="32072" y="14622"/>
                  <a:pt x="27852" y="15149"/>
                  <a:pt x="23622" y="15550"/>
                </a:cubicBezTo>
                <a:cubicBezTo>
                  <a:pt x="19182" y="15970"/>
                  <a:pt x="14729" y="16279"/>
                  <a:pt x="10276" y="16539"/>
                </a:cubicBezTo>
                <a:cubicBezTo>
                  <a:pt x="7347" y="16710"/>
                  <a:pt x="4494" y="16678"/>
                  <a:pt x="1559" y="16749"/>
                </a:cubicBezTo>
                <a:cubicBezTo>
                  <a:pt x="1112" y="16760"/>
                  <a:pt x="642" y="16792"/>
                  <a:pt x="169" y="16714"/>
                </a:cubicBezTo>
                <a:lnTo>
                  <a:pt x="169" y="1671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36271206" y="15958516"/>
            <a:ext cx="2933700" cy="2323314"/>
          </a:xfrm>
          <a:custGeom>
            <a:avLst/>
            <a:gdLst>
              <a:gd name="T0" fmla="*/ 41052 w 41232"/>
              <a:gd name="T1" fmla="*/ 184 h 38116"/>
              <a:gd name="T2" fmla="*/ 39428 w 41232"/>
              <a:gd name="T3" fmla="*/ 270 h 38116"/>
              <a:gd name="T4" fmla="*/ 35652 w 41232"/>
              <a:gd name="T5" fmla="*/ 11371 h 38116"/>
              <a:gd name="T6" fmla="*/ 19956 w 41232"/>
              <a:gd name="T7" fmla="*/ 27694 h 38116"/>
              <a:gd name="T8" fmla="*/ 0 w 41232"/>
              <a:gd name="T9" fmla="*/ 37736 h 38116"/>
              <a:gd name="T10" fmla="*/ 279 w 41232"/>
              <a:gd name="T11" fmla="*/ 37746 h 38116"/>
              <a:gd name="T12" fmla="*/ 2422 w 41232"/>
              <a:gd name="T13" fmla="*/ 37960 h 38116"/>
              <a:gd name="T14" fmla="*/ 3180 w 41232"/>
              <a:gd name="T15" fmla="*/ 38036 h 38116"/>
              <a:gd name="T16" fmla="*/ 3409 w 41232"/>
              <a:gd name="T17" fmla="*/ 38059 h 38116"/>
              <a:gd name="T18" fmla="*/ 3725 w 41232"/>
              <a:gd name="T19" fmla="*/ 38116 h 38116"/>
              <a:gd name="T20" fmla="*/ 7728 w 41232"/>
              <a:gd name="T21" fmla="*/ 36416 h 38116"/>
              <a:gd name="T22" fmla="*/ 30455 w 41232"/>
              <a:gd name="T23" fmla="*/ 21061 h 38116"/>
              <a:gd name="T24" fmla="*/ 40545 w 41232"/>
              <a:gd name="T25" fmla="*/ 3873 h 38116"/>
              <a:gd name="T26" fmla="*/ 41052 w 41232"/>
              <a:gd name="T27" fmla="*/ 184 h 38116"/>
              <a:gd name="T28" fmla="*/ 41052 w 41232"/>
              <a:gd name="T29" fmla="*/ 184 h 38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232" h="38116">
                <a:moveTo>
                  <a:pt x="41052" y="184"/>
                </a:moveTo>
                <a:cubicBezTo>
                  <a:pt x="40454" y="79"/>
                  <a:pt x="39941" y="0"/>
                  <a:pt x="39428" y="270"/>
                </a:cubicBezTo>
                <a:cubicBezTo>
                  <a:pt x="39011" y="4264"/>
                  <a:pt x="37614" y="7914"/>
                  <a:pt x="35652" y="11371"/>
                </a:cubicBezTo>
                <a:cubicBezTo>
                  <a:pt x="31828" y="18111"/>
                  <a:pt x="26345" y="23336"/>
                  <a:pt x="19956" y="27694"/>
                </a:cubicBezTo>
                <a:cubicBezTo>
                  <a:pt x="13718" y="31949"/>
                  <a:pt x="7003" y="35161"/>
                  <a:pt x="0" y="37736"/>
                </a:cubicBezTo>
                <a:cubicBezTo>
                  <a:pt x="93" y="37739"/>
                  <a:pt x="183" y="37736"/>
                  <a:pt x="279" y="37746"/>
                </a:cubicBezTo>
                <a:cubicBezTo>
                  <a:pt x="993" y="37817"/>
                  <a:pt x="1708" y="37889"/>
                  <a:pt x="2422" y="37960"/>
                </a:cubicBezTo>
                <a:cubicBezTo>
                  <a:pt x="2677" y="37980"/>
                  <a:pt x="2930" y="38004"/>
                  <a:pt x="3180" y="38036"/>
                </a:cubicBezTo>
                <a:cubicBezTo>
                  <a:pt x="3257" y="38043"/>
                  <a:pt x="3333" y="38051"/>
                  <a:pt x="3409" y="38059"/>
                </a:cubicBezTo>
                <a:cubicBezTo>
                  <a:pt x="3517" y="38069"/>
                  <a:pt x="3619" y="38098"/>
                  <a:pt x="3725" y="38116"/>
                </a:cubicBezTo>
                <a:cubicBezTo>
                  <a:pt x="5067" y="37573"/>
                  <a:pt x="6403" y="37013"/>
                  <a:pt x="7728" y="36416"/>
                </a:cubicBezTo>
                <a:cubicBezTo>
                  <a:pt x="16202" y="32595"/>
                  <a:pt x="24012" y="27792"/>
                  <a:pt x="30455" y="21061"/>
                </a:cubicBezTo>
                <a:cubicBezTo>
                  <a:pt x="35194" y="16110"/>
                  <a:pt x="38830" y="10528"/>
                  <a:pt x="40545" y="3873"/>
                </a:cubicBezTo>
                <a:cubicBezTo>
                  <a:pt x="40851" y="2683"/>
                  <a:pt x="41232" y="1480"/>
                  <a:pt x="41052" y="184"/>
                </a:cubicBezTo>
                <a:lnTo>
                  <a:pt x="41052" y="18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5125640" y="13932280"/>
            <a:ext cx="3769360" cy="2749890"/>
          </a:xfrm>
          <a:custGeom>
            <a:avLst/>
            <a:gdLst>
              <a:gd name="T0" fmla="*/ 0 w 52949"/>
              <a:gd name="T1" fmla="*/ 502 h 45038"/>
              <a:gd name="T2" fmla="*/ 1541 w 52949"/>
              <a:gd name="T3" fmla="*/ 0 h 45038"/>
              <a:gd name="T4" fmla="*/ 3217 w 52949"/>
              <a:gd name="T5" fmla="*/ 4048 h 45038"/>
              <a:gd name="T6" fmla="*/ 19366 w 52949"/>
              <a:gd name="T7" fmla="*/ 27146 h 45038"/>
              <a:gd name="T8" fmla="*/ 52238 w 52949"/>
              <a:gd name="T9" fmla="*/ 43295 h 45038"/>
              <a:gd name="T10" fmla="*/ 52949 w 52949"/>
              <a:gd name="T11" fmla="*/ 43399 h 45038"/>
              <a:gd name="T12" fmla="*/ 52773 w 52949"/>
              <a:gd name="T13" fmla="*/ 45038 h 45038"/>
              <a:gd name="T14" fmla="*/ 47974 w 52949"/>
              <a:gd name="T15" fmla="*/ 44249 h 45038"/>
              <a:gd name="T16" fmla="*/ 9798 w 52949"/>
              <a:gd name="T17" fmla="*/ 18885 h 45038"/>
              <a:gd name="T18" fmla="*/ 1047 w 52949"/>
              <a:gd name="T19" fmla="*/ 3430 h 45038"/>
              <a:gd name="T20" fmla="*/ 0 w 52949"/>
              <a:gd name="T21" fmla="*/ 502 h 45038"/>
              <a:gd name="T22" fmla="*/ 0 w 52949"/>
              <a:gd name="T23" fmla="*/ 502 h 45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949" h="45038">
                <a:moveTo>
                  <a:pt x="0" y="502"/>
                </a:moveTo>
                <a:cubicBezTo>
                  <a:pt x="0" y="502"/>
                  <a:pt x="1036" y="152"/>
                  <a:pt x="1541" y="0"/>
                </a:cubicBezTo>
                <a:cubicBezTo>
                  <a:pt x="2107" y="1371"/>
                  <a:pt x="2632" y="2722"/>
                  <a:pt x="3217" y="4048"/>
                </a:cubicBezTo>
                <a:cubicBezTo>
                  <a:pt x="7073" y="12774"/>
                  <a:pt x="12388" y="20539"/>
                  <a:pt x="19366" y="27146"/>
                </a:cubicBezTo>
                <a:cubicBezTo>
                  <a:pt x="28591" y="35881"/>
                  <a:pt x="39540" y="41319"/>
                  <a:pt x="52238" y="43295"/>
                </a:cubicBezTo>
                <a:cubicBezTo>
                  <a:pt x="52476" y="43332"/>
                  <a:pt x="52949" y="43399"/>
                  <a:pt x="52949" y="43399"/>
                </a:cubicBezTo>
                <a:cubicBezTo>
                  <a:pt x="52949" y="43399"/>
                  <a:pt x="52894" y="44418"/>
                  <a:pt x="52773" y="45038"/>
                </a:cubicBezTo>
                <a:cubicBezTo>
                  <a:pt x="51151" y="45032"/>
                  <a:pt x="49563" y="44604"/>
                  <a:pt x="47974" y="44249"/>
                </a:cubicBezTo>
                <a:cubicBezTo>
                  <a:pt x="31896" y="40655"/>
                  <a:pt x="19395" y="31861"/>
                  <a:pt x="9798" y="18885"/>
                </a:cubicBezTo>
                <a:cubicBezTo>
                  <a:pt x="5976" y="13717"/>
                  <a:pt x="2794" y="7475"/>
                  <a:pt x="1047" y="3430"/>
                </a:cubicBezTo>
                <a:cubicBezTo>
                  <a:pt x="847" y="2913"/>
                  <a:pt x="0" y="502"/>
                  <a:pt x="0" y="502"/>
                </a:cubicBezTo>
                <a:lnTo>
                  <a:pt x="0" y="50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44841161" y="14869220"/>
            <a:ext cx="3733800" cy="2437577"/>
          </a:xfrm>
          <a:custGeom>
            <a:avLst/>
            <a:gdLst>
              <a:gd name="T0" fmla="*/ 52525 w 52551"/>
              <a:gd name="T1" fmla="*/ 38394 h 40002"/>
              <a:gd name="T2" fmla="*/ 52551 w 52551"/>
              <a:gd name="T3" fmla="*/ 40002 h 40002"/>
              <a:gd name="T4" fmla="*/ 26097 w 52551"/>
              <a:gd name="T5" fmla="*/ 32560 h 40002"/>
              <a:gd name="T6" fmla="*/ 0 w 52551"/>
              <a:gd name="T7" fmla="*/ 632 h 40002"/>
              <a:gd name="T8" fmla="*/ 1528 w 52551"/>
              <a:gd name="T9" fmla="*/ 17 h 40002"/>
              <a:gd name="T10" fmla="*/ 52525 w 52551"/>
              <a:gd name="T11" fmla="*/ 38394 h 40002"/>
              <a:gd name="T12" fmla="*/ 52525 w 52551"/>
              <a:gd name="T13" fmla="*/ 38394 h 40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51" h="40002">
                <a:moveTo>
                  <a:pt x="52525" y="38394"/>
                </a:moveTo>
                <a:cubicBezTo>
                  <a:pt x="52533" y="38895"/>
                  <a:pt x="52540" y="39335"/>
                  <a:pt x="52551" y="40002"/>
                </a:cubicBezTo>
                <a:cubicBezTo>
                  <a:pt x="43105" y="39471"/>
                  <a:pt x="34240" y="37209"/>
                  <a:pt x="26097" y="32560"/>
                </a:cubicBezTo>
                <a:cubicBezTo>
                  <a:pt x="13211" y="25202"/>
                  <a:pt x="4870" y="14242"/>
                  <a:pt x="0" y="632"/>
                </a:cubicBezTo>
                <a:cubicBezTo>
                  <a:pt x="443" y="0"/>
                  <a:pt x="1000" y="57"/>
                  <a:pt x="1528" y="17"/>
                </a:cubicBezTo>
                <a:cubicBezTo>
                  <a:pt x="10413" y="23132"/>
                  <a:pt x="27125" y="36239"/>
                  <a:pt x="52525" y="38394"/>
                </a:cubicBezTo>
                <a:lnTo>
                  <a:pt x="52525" y="3839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39969440" y="16621232"/>
            <a:ext cx="1635760" cy="2064325"/>
          </a:xfrm>
          <a:custGeom>
            <a:avLst/>
            <a:gdLst>
              <a:gd name="T0" fmla="*/ 22947 w 22947"/>
              <a:gd name="T1" fmla="*/ 33266 h 33777"/>
              <a:gd name="T2" fmla="*/ 21311 w 22947"/>
              <a:gd name="T3" fmla="*/ 33777 h 33777"/>
              <a:gd name="T4" fmla="*/ 13335 w 22947"/>
              <a:gd name="T5" fmla="*/ 9376 h 33777"/>
              <a:gd name="T6" fmla="*/ 1106 w 22947"/>
              <a:gd name="T7" fmla="*/ 30692 h 33777"/>
              <a:gd name="T8" fmla="*/ 0 w 22947"/>
              <a:gd name="T9" fmla="*/ 29508 h 33777"/>
              <a:gd name="T10" fmla="*/ 1208 w 22947"/>
              <a:gd name="T11" fmla="*/ 28186 h 33777"/>
              <a:gd name="T12" fmla="*/ 11280 w 22947"/>
              <a:gd name="T13" fmla="*/ 10642 h 33777"/>
              <a:gd name="T14" fmla="*/ 11812 w 22947"/>
              <a:gd name="T15" fmla="*/ 2546 h 33777"/>
              <a:gd name="T16" fmla="*/ 11770 w 22947"/>
              <a:gd name="T17" fmla="*/ 59 h 33777"/>
              <a:gd name="T18" fmla="*/ 12125 w 22947"/>
              <a:gd name="T19" fmla="*/ 0 h 33777"/>
              <a:gd name="T20" fmla="*/ 22947 w 22947"/>
              <a:gd name="T21" fmla="*/ 33266 h 33777"/>
              <a:gd name="T22" fmla="*/ 22947 w 22947"/>
              <a:gd name="T23" fmla="*/ 33266 h 33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947" h="33777">
                <a:moveTo>
                  <a:pt x="22947" y="33266"/>
                </a:moveTo>
                <a:cubicBezTo>
                  <a:pt x="22669" y="33393"/>
                  <a:pt x="21639" y="33689"/>
                  <a:pt x="21311" y="33777"/>
                </a:cubicBezTo>
                <a:cubicBezTo>
                  <a:pt x="18668" y="25692"/>
                  <a:pt x="16036" y="17640"/>
                  <a:pt x="13335" y="9376"/>
                </a:cubicBezTo>
                <a:cubicBezTo>
                  <a:pt x="11724" y="18042"/>
                  <a:pt x="7452" y="24945"/>
                  <a:pt x="1106" y="30692"/>
                </a:cubicBezTo>
                <a:cubicBezTo>
                  <a:pt x="544" y="30369"/>
                  <a:pt x="270" y="29973"/>
                  <a:pt x="0" y="29508"/>
                </a:cubicBezTo>
                <a:cubicBezTo>
                  <a:pt x="231" y="28930"/>
                  <a:pt x="786" y="28608"/>
                  <a:pt x="1208" y="28186"/>
                </a:cubicBezTo>
                <a:cubicBezTo>
                  <a:pt x="6170" y="23223"/>
                  <a:pt x="9710" y="17486"/>
                  <a:pt x="11280" y="10642"/>
                </a:cubicBezTo>
                <a:cubicBezTo>
                  <a:pt x="11896" y="7962"/>
                  <a:pt x="11890" y="5261"/>
                  <a:pt x="11812" y="2546"/>
                </a:cubicBezTo>
                <a:cubicBezTo>
                  <a:pt x="11788" y="1717"/>
                  <a:pt x="11783" y="888"/>
                  <a:pt x="11770" y="59"/>
                </a:cubicBezTo>
                <a:cubicBezTo>
                  <a:pt x="11888" y="40"/>
                  <a:pt x="12007" y="20"/>
                  <a:pt x="12125" y="0"/>
                </a:cubicBezTo>
                <a:cubicBezTo>
                  <a:pt x="15735" y="11065"/>
                  <a:pt x="19345" y="22228"/>
                  <a:pt x="22947" y="33266"/>
                </a:cubicBezTo>
                <a:lnTo>
                  <a:pt x="22947" y="332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45881292" y="13619961"/>
            <a:ext cx="3307080" cy="1889122"/>
          </a:xfrm>
          <a:custGeom>
            <a:avLst/>
            <a:gdLst>
              <a:gd name="T0" fmla="*/ 0 w 46519"/>
              <a:gd name="T1" fmla="*/ 859 h 30934"/>
              <a:gd name="T2" fmla="*/ 1350 w 46519"/>
              <a:gd name="T3" fmla="*/ 0 h 30934"/>
              <a:gd name="T4" fmla="*/ 20937 w 46519"/>
              <a:gd name="T5" fmla="*/ 19154 h 30934"/>
              <a:gd name="T6" fmla="*/ 46500 w 46519"/>
              <a:gd name="T7" fmla="*/ 29205 h 30934"/>
              <a:gd name="T8" fmla="*/ 46222 w 46519"/>
              <a:gd name="T9" fmla="*/ 30934 h 30934"/>
              <a:gd name="T10" fmla="*/ 44132 w 46519"/>
              <a:gd name="T11" fmla="*/ 30550 h 30934"/>
              <a:gd name="T12" fmla="*/ 16319 w 46519"/>
              <a:gd name="T13" fmla="*/ 17995 h 30934"/>
              <a:gd name="T14" fmla="*/ 602 w 46519"/>
              <a:gd name="T15" fmla="*/ 1908 h 30934"/>
              <a:gd name="T16" fmla="*/ 0 w 46519"/>
              <a:gd name="T17" fmla="*/ 859 h 30934"/>
              <a:gd name="T18" fmla="*/ 0 w 46519"/>
              <a:gd name="T19" fmla="*/ 859 h 30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519" h="30934">
                <a:moveTo>
                  <a:pt x="0" y="859"/>
                </a:moveTo>
                <a:cubicBezTo>
                  <a:pt x="369" y="574"/>
                  <a:pt x="817" y="378"/>
                  <a:pt x="1350" y="0"/>
                </a:cubicBezTo>
                <a:cubicBezTo>
                  <a:pt x="6660" y="7563"/>
                  <a:pt x="13181" y="13983"/>
                  <a:pt x="20937" y="19154"/>
                </a:cubicBezTo>
                <a:cubicBezTo>
                  <a:pt x="28708" y="24335"/>
                  <a:pt x="37205" y="27799"/>
                  <a:pt x="46500" y="29205"/>
                </a:cubicBezTo>
                <a:cubicBezTo>
                  <a:pt x="46519" y="29824"/>
                  <a:pt x="46222" y="30934"/>
                  <a:pt x="46222" y="30934"/>
                </a:cubicBezTo>
                <a:cubicBezTo>
                  <a:pt x="46222" y="30934"/>
                  <a:pt x="44864" y="30689"/>
                  <a:pt x="44132" y="30550"/>
                </a:cubicBezTo>
                <a:cubicBezTo>
                  <a:pt x="33819" y="28595"/>
                  <a:pt x="24598" y="24284"/>
                  <a:pt x="16319" y="17995"/>
                </a:cubicBezTo>
                <a:cubicBezTo>
                  <a:pt x="10407" y="13352"/>
                  <a:pt x="5221" y="7998"/>
                  <a:pt x="602" y="1908"/>
                </a:cubicBezTo>
                <a:cubicBezTo>
                  <a:pt x="371" y="1582"/>
                  <a:pt x="84" y="1284"/>
                  <a:pt x="0" y="859"/>
                </a:cubicBezTo>
                <a:lnTo>
                  <a:pt x="0" y="85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41018462" y="11205242"/>
            <a:ext cx="1217932" cy="3115526"/>
          </a:xfrm>
          <a:custGeom>
            <a:avLst/>
            <a:gdLst>
              <a:gd name="T0" fmla="*/ 14424 w 17063"/>
              <a:gd name="T1" fmla="*/ 31240 h 51109"/>
              <a:gd name="T2" fmla="*/ 14749 w 17063"/>
              <a:gd name="T3" fmla="*/ 22462 h 51109"/>
              <a:gd name="T4" fmla="*/ 14983 w 17063"/>
              <a:gd name="T5" fmla="*/ 10462 h 51109"/>
              <a:gd name="T6" fmla="*/ 13384 w 17063"/>
              <a:gd name="T7" fmla="*/ 5338 h 51109"/>
              <a:gd name="T8" fmla="*/ 7873 w 17063"/>
              <a:gd name="T9" fmla="*/ 2781 h 51109"/>
              <a:gd name="T10" fmla="*/ 2366 w 17063"/>
              <a:gd name="T11" fmla="*/ 6503 h 51109"/>
              <a:gd name="T12" fmla="*/ 2191 w 17063"/>
              <a:gd name="T13" fmla="*/ 7080 h 51109"/>
              <a:gd name="T14" fmla="*/ 2592 w 17063"/>
              <a:gd name="T15" fmla="*/ 11721 h 51109"/>
              <a:gd name="T16" fmla="*/ 8821 w 17063"/>
              <a:gd name="T17" fmla="*/ 31118 h 51109"/>
              <a:gd name="T18" fmla="*/ 11678 w 17063"/>
              <a:gd name="T19" fmla="*/ 39314 h 51109"/>
              <a:gd name="T20" fmla="*/ 14106 w 17063"/>
              <a:gd name="T21" fmla="*/ 39236 h 51109"/>
              <a:gd name="T22" fmla="*/ 14424 w 17063"/>
              <a:gd name="T23" fmla="*/ 31240 h 51109"/>
              <a:gd name="T24" fmla="*/ 15405 w 17063"/>
              <a:gd name="T25" fmla="*/ 51092 h 51109"/>
              <a:gd name="T26" fmla="*/ 12461 w 17063"/>
              <a:gd name="T27" fmla="*/ 48576 h 51109"/>
              <a:gd name="T28" fmla="*/ 864 w 17063"/>
              <a:gd name="T29" fmla="*/ 12040 h 51109"/>
              <a:gd name="T30" fmla="*/ 497 w 17063"/>
              <a:gd name="T31" fmla="*/ 6553 h 51109"/>
              <a:gd name="T32" fmla="*/ 6539 w 17063"/>
              <a:gd name="T33" fmla="*/ 1275 h 51109"/>
              <a:gd name="T34" fmla="*/ 16352 w 17063"/>
              <a:gd name="T35" fmla="*/ 7533 h 51109"/>
              <a:gd name="T36" fmla="*/ 16896 w 17063"/>
              <a:gd name="T37" fmla="*/ 15257 h 51109"/>
              <a:gd name="T38" fmla="*/ 16630 w 17063"/>
              <a:gd name="T39" fmla="*/ 22423 h 51109"/>
              <a:gd name="T40" fmla="*/ 16141 w 17063"/>
              <a:gd name="T41" fmla="*/ 36268 h 51109"/>
              <a:gd name="T42" fmla="*/ 15773 w 17063"/>
              <a:gd name="T43" fmla="*/ 48175 h 51109"/>
              <a:gd name="T44" fmla="*/ 15405 w 17063"/>
              <a:gd name="T45" fmla="*/ 51092 h 51109"/>
              <a:gd name="T46" fmla="*/ 15405 w 17063"/>
              <a:gd name="T47" fmla="*/ 51092 h 5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063" h="51109">
                <a:moveTo>
                  <a:pt x="14424" y="31240"/>
                </a:moveTo>
                <a:cubicBezTo>
                  <a:pt x="14567" y="28328"/>
                  <a:pt x="14622" y="25374"/>
                  <a:pt x="14749" y="22462"/>
                </a:cubicBezTo>
                <a:cubicBezTo>
                  <a:pt x="14922" y="18495"/>
                  <a:pt x="15012" y="14588"/>
                  <a:pt x="14983" y="10462"/>
                </a:cubicBezTo>
                <a:cubicBezTo>
                  <a:pt x="14832" y="8366"/>
                  <a:pt x="14389" y="6954"/>
                  <a:pt x="13384" y="5338"/>
                </a:cubicBezTo>
                <a:cubicBezTo>
                  <a:pt x="12103" y="3277"/>
                  <a:pt x="10253" y="2414"/>
                  <a:pt x="7873" y="2781"/>
                </a:cubicBezTo>
                <a:cubicBezTo>
                  <a:pt x="5467" y="3153"/>
                  <a:pt x="3312" y="3997"/>
                  <a:pt x="2366" y="6503"/>
                </a:cubicBezTo>
                <a:cubicBezTo>
                  <a:pt x="2295" y="6691"/>
                  <a:pt x="2250" y="6888"/>
                  <a:pt x="2191" y="7080"/>
                </a:cubicBezTo>
                <a:cubicBezTo>
                  <a:pt x="1695" y="8680"/>
                  <a:pt x="2107" y="10206"/>
                  <a:pt x="2592" y="11721"/>
                </a:cubicBezTo>
                <a:cubicBezTo>
                  <a:pt x="4663" y="18188"/>
                  <a:pt x="6739" y="24654"/>
                  <a:pt x="8821" y="31118"/>
                </a:cubicBezTo>
                <a:cubicBezTo>
                  <a:pt x="9724" y="33921"/>
                  <a:pt x="11362" y="39014"/>
                  <a:pt x="11678" y="39314"/>
                </a:cubicBezTo>
                <a:cubicBezTo>
                  <a:pt x="12222" y="39830"/>
                  <a:pt x="13707" y="39796"/>
                  <a:pt x="14106" y="39236"/>
                </a:cubicBezTo>
                <a:cubicBezTo>
                  <a:pt x="14217" y="39080"/>
                  <a:pt x="14291" y="33948"/>
                  <a:pt x="14424" y="31240"/>
                </a:cubicBezTo>
                <a:close/>
                <a:moveTo>
                  <a:pt x="15405" y="51092"/>
                </a:moveTo>
                <a:cubicBezTo>
                  <a:pt x="14336" y="51109"/>
                  <a:pt x="12968" y="50185"/>
                  <a:pt x="12461" y="48576"/>
                </a:cubicBezTo>
                <a:cubicBezTo>
                  <a:pt x="8648" y="36459"/>
                  <a:pt x="4755" y="24133"/>
                  <a:pt x="864" y="12040"/>
                </a:cubicBezTo>
                <a:cubicBezTo>
                  <a:pt x="282" y="10232"/>
                  <a:pt x="0" y="8413"/>
                  <a:pt x="497" y="6553"/>
                </a:cubicBezTo>
                <a:cubicBezTo>
                  <a:pt x="1316" y="3492"/>
                  <a:pt x="3580" y="1977"/>
                  <a:pt x="6539" y="1275"/>
                </a:cubicBezTo>
                <a:cubicBezTo>
                  <a:pt x="11915" y="0"/>
                  <a:pt x="15072" y="2951"/>
                  <a:pt x="16352" y="7533"/>
                </a:cubicBezTo>
                <a:cubicBezTo>
                  <a:pt x="17063" y="10077"/>
                  <a:pt x="17053" y="12675"/>
                  <a:pt x="16896" y="15257"/>
                </a:cubicBezTo>
                <a:cubicBezTo>
                  <a:pt x="16752" y="17645"/>
                  <a:pt x="16759" y="20035"/>
                  <a:pt x="16630" y="22423"/>
                </a:cubicBezTo>
                <a:cubicBezTo>
                  <a:pt x="16380" y="27033"/>
                  <a:pt x="16291" y="31652"/>
                  <a:pt x="16141" y="36268"/>
                </a:cubicBezTo>
                <a:cubicBezTo>
                  <a:pt x="16013" y="40237"/>
                  <a:pt x="15888" y="44206"/>
                  <a:pt x="15773" y="48175"/>
                </a:cubicBezTo>
                <a:cubicBezTo>
                  <a:pt x="15744" y="49183"/>
                  <a:pt x="15774" y="51086"/>
                  <a:pt x="15405" y="51092"/>
                </a:cubicBezTo>
                <a:lnTo>
                  <a:pt x="15405" y="5109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325353" tIns="162676" rIns="325353" bIns="1626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7" name="AutoShape 4"/>
          <p:cNvSpPr>
            <a:spLocks noChangeAspect="1" noChangeArrowheads="1" noTextEdit="1"/>
          </p:cNvSpPr>
          <p:nvPr/>
        </p:nvSpPr>
        <p:spPr bwMode="auto">
          <a:xfrm>
            <a:off x="-8887" y="-129498"/>
            <a:ext cx="51206404" cy="204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5353" tIns="162676" rIns="325353" bIns="162676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1" y="20997668"/>
            <a:ext cx="46085760" cy="2292935"/>
          </a:xfrm>
        </p:spPr>
        <p:txBody>
          <a:bodyPr/>
          <a:lstStyle>
            <a:lvl1pPr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560321" y="24746168"/>
            <a:ext cx="46085760" cy="3109696"/>
          </a:xfrm>
        </p:spPr>
        <p:txBody>
          <a:bodyPr>
            <a:normAutofit/>
          </a:bodyPr>
          <a:lstStyle>
            <a:lvl1pPr>
              <a:buNone/>
              <a:defRPr sz="10000" cap="none" baseline="0">
                <a:solidFill>
                  <a:srgbClr val="E6332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E198E87E-1D9D-4CA7-BAC7-91CDB3037B85}" type="datetime1">
              <a:rPr lang="en-US"/>
              <a:pPr>
                <a:defRPr/>
              </a:pPr>
              <a:t>6/12/2017</a:t>
            </a:fld>
            <a:endParaRPr lang="en-GB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06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-26668" y="487516"/>
            <a:ext cx="51233072" cy="3900123"/>
            <a:chOff x="-5080" y="101739"/>
            <a:chExt cx="9149588" cy="813024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 rot="940621">
              <a:off x="8389167" y="101739"/>
              <a:ext cx="452330" cy="89210"/>
            </a:xfrm>
            <a:custGeom>
              <a:avLst/>
              <a:gdLst>
                <a:gd name="T0" fmla="*/ 0 w 671817"/>
                <a:gd name="T1" fmla="*/ 120222 h 66198"/>
                <a:gd name="T2" fmla="*/ 152275 w 671817"/>
                <a:gd name="T3" fmla="*/ 0 h 66198"/>
                <a:gd name="T4" fmla="*/ 304551 w 671817"/>
                <a:gd name="T5" fmla="*/ 120222 h 66198"/>
                <a:gd name="T6" fmla="*/ 152274 w 671817"/>
                <a:gd name="T7" fmla="*/ 25994 h 66198"/>
                <a:gd name="T8" fmla="*/ 0 w 671817"/>
                <a:gd name="T9" fmla="*/ 120222 h 66198"/>
                <a:gd name="T10" fmla="*/ 0 w 671817"/>
                <a:gd name="T11" fmla="*/ 120222 h 66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1817" h="66198">
                  <a:moveTo>
                    <a:pt x="0" y="66198"/>
                  </a:moveTo>
                  <a:cubicBezTo>
                    <a:pt x="88160" y="25116"/>
                    <a:pt x="206196" y="0"/>
                    <a:pt x="335907" y="0"/>
                  </a:cubicBezTo>
                  <a:cubicBezTo>
                    <a:pt x="465623" y="0"/>
                    <a:pt x="583656" y="25116"/>
                    <a:pt x="671817" y="66198"/>
                  </a:cubicBezTo>
                  <a:cubicBezTo>
                    <a:pt x="578963" y="33674"/>
                    <a:pt x="462440" y="14313"/>
                    <a:pt x="335905" y="14313"/>
                  </a:cubicBezTo>
                  <a:cubicBezTo>
                    <a:pt x="209378" y="14313"/>
                    <a:pt x="92845" y="33674"/>
                    <a:pt x="0" y="66198"/>
                  </a:cubicBezTo>
                  <a:close/>
                </a:path>
              </a:pathLst>
            </a:custGeom>
            <a:solidFill>
              <a:srgbClr val="E63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7" name="Group 16"/>
            <p:cNvGrpSpPr>
              <a:grpSpLocks noChangeAspect="1"/>
            </p:cNvGrpSpPr>
            <p:nvPr/>
          </p:nvGrpSpPr>
          <p:grpSpPr bwMode="auto">
            <a:xfrm>
              <a:off x="8073398" y="148431"/>
              <a:ext cx="806501" cy="749721"/>
              <a:chOff x="8062511" y="138703"/>
              <a:chExt cx="822960" cy="765021"/>
            </a:xfrm>
          </p:grpSpPr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8181834" y="189900"/>
                <a:ext cx="701479" cy="320828"/>
              </a:xfrm>
              <a:custGeom>
                <a:avLst/>
                <a:gdLst>
                  <a:gd name="T0" fmla="*/ 73816 w 74085"/>
                  <a:gd name="T1" fmla="*/ 33760 h 33912"/>
                  <a:gd name="T2" fmla="*/ 71528 w 74085"/>
                  <a:gd name="T3" fmla="*/ 31872 h 33912"/>
                  <a:gd name="T4" fmla="*/ 69260 w 74085"/>
                  <a:gd name="T5" fmla="*/ 27608 h 33912"/>
                  <a:gd name="T6" fmla="*/ 68547 w 74085"/>
                  <a:gd name="T7" fmla="*/ 24740 h 33912"/>
                  <a:gd name="T8" fmla="*/ 62633 w 74085"/>
                  <a:gd name="T9" fmla="*/ 14231 h 33912"/>
                  <a:gd name="T10" fmla="*/ 45034 w 74085"/>
                  <a:gd name="T11" fmla="*/ 2711 h 33912"/>
                  <a:gd name="T12" fmla="*/ 37824 w 74085"/>
                  <a:gd name="T13" fmla="*/ 1139 h 33912"/>
                  <a:gd name="T14" fmla="*/ 32732 w 74085"/>
                  <a:gd name="T15" fmla="*/ 819 h 33912"/>
                  <a:gd name="T16" fmla="*/ 31491 w 74085"/>
                  <a:gd name="T17" fmla="*/ 841 h 33912"/>
                  <a:gd name="T18" fmla="*/ 15707 w 74085"/>
                  <a:gd name="T19" fmla="*/ 4607 h 33912"/>
                  <a:gd name="T20" fmla="*/ 6268 w 74085"/>
                  <a:gd name="T21" fmla="*/ 11633 h 33912"/>
                  <a:gd name="T22" fmla="*/ 282 w 74085"/>
                  <a:gd name="T23" fmla="*/ 15220 h 33912"/>
                  <a:gd name="T24" fmla="*/ 166 w 74085"/>
                  <a:gd name="T25" fmla="*/ 15238 h 33912"/>
                  <a:gd name="T26" fmla="*/ 0 w 74085"/>
                  <a:gd name="T27" fmla="*/ 14507 h 33912"/>
                  <a:gd name="T28" fmla="*/ 5229 w 74085"/>
                  <a:gd name="T29" fmla="*/ 11524 h 33912"/>
                  <a:gd name="T30" fmla="*/ 5870 w 74085"/>
                  <a:gd name="T31" fmla="*/ 10858 h 33912"/>
                  <a:gd name="T32" fmla="*/ 6240 w 74085"/>
                  <a:gd name="T33" fmla="*/ 10458 h 33912"/>
                  <a:gd name="T34" fmla="*/ 19016 w 74085"/>
                  <a:gd name="T35" fmla="*/ 2316 h 33912"/>
                  <a:gd name="T36" fmla="*/ 26892 w 74085"/>
                  <a:gd name="T37" fmla="*/ 408 h 33912"/>
                  <a:gd name="T38" fmla="*/ 32703 w 74085"/>
                  <a:gd name="T39" fmla="*/ 0 h 33912"/>
                  <a:gd name="T40" fmla="*/ 34812 w 74085"/>
                  <a:gd name="T41" fmla="*/ 52 h 33912"/>
                  <a:gd name="T42" fmla="*/ 58887 w 74085"/>
                  <a:gd name="T43" fmla="*/ 9377 h 33912"/>
                  <a:gd name="T44" fmla="*/ 68501 w 74085"/>
                  <a:gd name="T45" fmla="*/ 22157 h 33912"/>
                  <a:gd name="T46" fmla="*/ 70128 w 74085"/>
                  <a:gd name="T47" fmla="*/ 27662 h 33912"/>
                  <a:gd name="T48" fmla="*/ 71940 w 74085"/>
                  <a:gd name="T49" fmla="*/ 31094 h 33912"/>
                  <a:gd name="T50" fmla="*/ 73627 w 74085"/>
                  <a:gd name="T51" fmla="*/ 32666 h 33912"/>
                  <a:gd name="T52" fmla="*/ 73988 w 74085"/>
                  <a:gd name="T53" fmla="*/ 32916 h 33912"/>
                  <a:gd name="T54" fmla="*/ 74085 w 74085"/>
                  <a:gd name="T55" fmla="*/ 32967 h 33912"/>
                  <a:gd name="T56" fmla="*/ 74085 w 74085"/>
                  <a:gd name="T57" fmla="*/ 33912 h 33912"/>
                  <a:gd name="T58" fmla="*/ 73816 w 74085"/>
                  <a:gd name="T59" fmla="*/ 33760 h 33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085" h="33912">
                    <a:moveTo>
                      <a:pt x="73816" y="33760"/>
                    </a:moveTo>
                    <a:cubicBezTo>
                      <a:pt x="73027" y="33315"/>
                      <a:pt x="72300" y="32715"/>
                      <a:pt x="71528" y="31872"/>
                    </a:cubicBezTo>
                    <a:cubicBezTo>
                      <a:pt x="70278" y="30509"/>
                      <a:pt x="69537" y="29114"/>
                      <a:pt x="69260" y="27608"/>
                    </a:cubicBezTo>
                    <a:cubicBezTo>
                      <a:pt x="69087" y="26664"/>
                      <a:pt x="68847" y="25699"/>
                      <a:pt x="68547" y="24740"/>
                    </a:cubicBezTo>
                    <a:cubicBezTo>
                      <a:pt x="67360" y="20946"/>
                      <a:pt x="65371" y="17410"/>
                      <a:pt x="62633" y="14231"/>
                    </a:cubicBezTo>
                    <a:cubicBezTo>
                      <a:pt x="58073" y="8935"/>
                      <a:pt x="52151" y="5059"/>
                      <a:pt x="45034" y="2711"/>
                    </a:cubicBezTo>
                    <a:cubicBezTo>
                      <a:pt x="42778" y="1967"/>
                      <a:pt x="40352" y="1438"/>
                      <a:pt x="37824" y="1139"/>
                    </a:cubicBezTo>
                    <a:cubicBezTo>
                      <a:pt x="35996" y="924"/>
                      <a:pt x="34331" y="819"/>
                      <a:pt x="32732" y="819"/>
                    </a:cubicBezTo>
                    <a:cubicBezTo>
                      <a:pt x="32319" y="819"/>
                      <a:pt x="31906" y="826"/>
                      <a:pt x="31491" y="841"/>
                    </a:cubicBezTo>
                    <a:cubicBezTo>
                      <a:pt x="25635" y="1051"/>
                      <a:pt x="20472" y="2282"/>
                      <a:pt x="15707" y="4607"/>
                    </a:cubicBezTo>
                    <a:cubicBezTo>
                      <a:pt x="12142" y="6344"/>
                      <a:pt x="8966" y="8708"/>
                      <a:pt x="6268" y="11633"/>
                    </a:cubicBezTo>
                    <a:cubicBezTo>
                      <a:pt x="4768" y="13259"/>
                      <a:pt x="2811" y="14431"/>
                      <a:pt x="282" y="15220"/>
                    </a:cubicBezTo>
                    <a:lnTo>
                      <a:pt x="166" y="15238"/>
                    </a:lnTo>
                    <a:lnTo>
                      <a:pt x="0" y="14507"/>
                    </a:lnTo>
                    <a:cubicBezTo>
                      <a:pt x="0" y="14507"/>
                      <a:pt x="2891" y="13663"/>
                      <a:pt x="5229" y="11524"/>
                    </a:cubicBezTo>
                    <a:cubicBezTo>
                      <a:pt x="5456" y="11316"/>
                      <a:pt x="5663" y="11087"/>
                      <a:pt x="5870" y="10858"/>
                    </a:cubicBezTo>
                    <a:cubicBezTo>
                      <a:pt x="5997" y="10718"/>
                      <a:pt x="6117" y="10586"/>
                      <a:pt x="6240" y="10458"/>
                    </a:cubicBezTo>
                    <a:cubicBezTo>
                      <a:pt x="9696" y="6851"/>
                      <a:pt x="13995" y="4112"/>
                      <a:pt x="19016" y="2316"/>
                    </a:cubicBezTo>
                    <a:cubicBezTo>
                      <a:pt x="21473" y="1437"/>
                      <a:pt x="24049" y="813"/>
                      <a:pt x="26892" y="408"/>
                    </a:cubicBezTo>
                    <a:cubicBezTo>
                      <a:pt x="28798" y="137"/>
                      <a:pt x="30753" y="0"/>
                      <a:pt x="32703" y="0"/>
                    </a:cubicBezTo>
                    <a:cubicBezTo>
                      <a:pt x="33406" y="0"/>
                      <a:pt x="34109" y="17"/>
                      <a:pt x="34812" y="52"/>
                    </a:cubicBezTo>
                    <a:cubicBezTo>
                      <a:pt x="43814" y="496"/>
                      <a:pt x="51914" y="3634"/>
                      <a:pt x="58887" y="9377"/>
                    </a:cubicBezTo>
                    <a:cubicBezTo>
                      <a:pt x="63230" y="12952"/>
                      <a:pt x="66464" y="17253"/>
                      <a:pt x="68501" y="22157"/>
                    </a:cubicBezTo>
                    <a:cubicBezTo>
                      <a:pt x="69208" y="23861"/>
                      <a:pt x="69741" y="25661"/>
                      <a:pt x="70128" y="27662"/>
                    </a:cubicBezTo>
                    <a:cubicBezTo>
                      <a:pt x="70351" y="28817"/>
                      <a:pt x="70927" y="29907"/>
                      <a:pt x="71940" y="31094"/>
                    </a:cubicBezTo>
                    <a:cubicBezTo>
                      <a:pt x="72421" y="31659"/>
                      <a:pt x="72990" y="32188"/>
                      <a:pt x="73627" y="32666"/>
                    </a:cubicBezTo>
                    <a:cubicBezTo>
                      <a:pt x="73803" y="32800"/>
                      <a:pt x="73890" y="32865"/>
                      <a:pt x="73988" y="32916"/>
                    </a:cubicBezTo>
                    <a:lnTo>
                      <a:pt x="74085" y="32967"/>
                    </a:lnTo>
                    <a:lnTo>
                      <a:pt x="74085" y="33912"/>
                    </a:lnTo>
                    <a:lnTo>
                      <a:pt x="73816" y="3376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8061951" y="616050"/>
                <a:ext cx="262447" cy="150693"/>
              </a:xfrm>
              <a:custGeom>
                <a:avLst/>
                <a:gdLst>
                  <a:gd name="T0" fmla="*/ 0 w 27747"/>
                  <a:gd name="T1" fmla="*/ 15784 h 15836"/>
                  <a:gd name="T2" fmla="*/ 1 w 27747"/>
                  <a:gd name="T3" fmla="*/ 15038 h 15836"/>
                  <a:gd name="T4" fmla="*/ 5792 w 27747"/>
                  <a:gd name="T5" fmla="*/ 14847 h 15836"/>
                  <a:gd name="T6" fmla="*/ 9786 w 27747"/>
                  <a:gd name="T7" fmla="*/ 14559 h 15836"/>
                  <a:gd name="T8" fmla="*/ 13514 w 27747"/>
                  <a:gd name="T9" fmla="*/ 14144 h 15836"/>
                  <a:gd name="T10" fmla="*/ 20782 w 27747"/>
                  <a:gd name="T11" fmla="*/ 11970 h 15836"/>
                  <a:gd name="T12" fmla="*/ 24689 w 27747"/>
                  <a:gd name="T13" fmla="*/ 9379 h 15836"/>
                  <a:gd name="T14" fmla="*/ 26298 w 27747"/>
                  <a:gd name="T15" fmla="*/ 6680 h 15836"/>
                  <a:gd name="T16" fmla="*/ 25617 w 27747"/>
                  <a:gd name="T17" fmla="*/ 3000 h 15836"/>
                  <a:gd name="T18" fmla="*/ 22445 w 27747"/>
                  <a:gd name="T19" fmla="*/ 1034 h 15836"/>
                  <a:gd name="T20" fmla="*/ 21922 w 27747"/>
                  <a:gd name="T21" fmla="*/ 998 h 15836"/>
                  <a:gd name="T22" fmla="*/ 20420 w 27747"/>
                  <a:gd name="T23" fmla="*/ 1200 h 15836"/>
                  <a:gd name="T24" fmla="*/ 16347 w 27747"/>
                  <a:gd name="T25" fmla="*/ 1754 h 15836"/>
                  <a:gd name="T26" fmla="*/ 13453 w 27747"/>
                  <a:gd name="T27" fmla="*/ 1853 h 15836"/>
                  <a:gd name="T28" fmla="*/ 10949 w 27747"/>
                  <a:gd name="T29" fmla="*/ 1807 h 15836"/>
                  <a:gd name="T30" fmla="*/ 6937 w 27747"/>
                  <a:gd name="T31" fmla="*/ 1507 h 15836"/>
                  <a:gd name="T32" fmla="*/ 1548 w 27747"/>
                  <a:gd name="T33" fmla="*/ 812 h 15836"/>
                  <a:gd name="T34" fmla="*/ 1577 w 27747"/>
                  <a:gd name="T35" fmla="*/ 0 h 15836"/>
                  <a:gd name="T36" fmla="*/ 7251 w 27747"/>
                  <a:gd name="T37" fmla="*/ 707 h 15836"/>
                  <a:gd name="T38" fmla="*/ 13331 w 27747"/>
                  <a:gd name="T39" fmla="*/ 1038 h 15836"/>
                  <a:gd name="T40" fmla="*/ 14252 w 27747"/>
                  <a:gd name="T41" fmla="*/ 1030 h 15836"/>
                  <a:gd name="T42" fmla="*/ 20815 w 27747"/>
                  <a:gd name="T43" fmla="*/ 283 h 15836"/>
                  <a:gd name="T44" fmla="*/ 21890 w 27747"/>
                  <a:gd name="T45" fmla="*/ 165 h 15836"/>
                  <a:gd name="T46" fmla="*/ 26729 w 27747"/>
                  <a:gd name="T47" fmla="*/ 3293 h 15836"/>
                  <a:gd name="T48" fmla="*/ 25318 w 27747"/>
                  <a:gd name="T49" fmla="*/ 9930 h 15836"/>
                  <a:gd name="T50" fmla="*/ 20954 w 27747"/>
                  <a:gd name="T51" fmla="*/ 12806 h 15836"/>
                  <a:gd name="T52" fmla="*/ 14105 w 27747"/>
                  <a:gd name="T53" fmla="*/ 14897 h 15836"/>
                  <a:gd name="T54" fmla="*/ 9287 w 27747"/>
                  <a:gd name="T55" fmla="*/ 15421 h 15836"/>
                  <a:gd name="T56" fmla="*/ 0 w 27747"/>
                  <a:gd name="T57" fmla="*/ 15784 h 15836"/>
                  <a:gd name="T58" fmla="*/ 0 w 27747"/>
                  <a:gd name="T59" fmla="*/ 15784 h 15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747" h="15836">
                    <a:moveTo>
                      <a:pt x="0" y="15784"/>
                    </a:moveTo>
                    <a:lnTo>
                      <a:pt x="1" y="15038"/>
                    </a:lnTo>
                    <a:cubicBezTo>
                      <a:pt x="6" y="15038"/>
                      <a:pt x="4274" y="14930"/>
                      <a:pt x="5792" y="14847"/>
                    </a:cubicBezTo>
                    <a:cubicBezTo>
                      <a:pt x="7283" y="14765"/>
                      <a:pt x="8589" y="14671"/>
                      <a:pt x="9786" y="14559"/>
                    </a:cubicBezTo>
                    <a:cubicBezTo>
                      <a:pt x="10804" y="14464"/>
                      <a:pt x="12147" y="14330"/>
                      <a:pt x="13514" y="14144"/>
                    </a:cubicBezTo>
                    <a:cubicBezTo>
                      <a:pt x="15932" y="13813"/>
                      <a:pt x="18309" y="13102"/>
                      <a:pt x="20782" y="11970"/>
                    </a:cubicBezTo>
                    <a:cubicBezTo>
                      <a:pt x="22443" y="11209"/>
                      <a:pt x="23686" y="10386"/>
                      <a:pt x="24689" y="9379"/>
                    </a:cubicBezTo>
                    <a:cubicBezTo>
                      <a:pt x="25517" y="8552"/>
                      <a:pt x="26043" y="7669"/>
                      <a:pt x="26298" y="6680"/>
                    </a:cubicBezTo>
                    <a:cubicBezTo>
                      <a:pt x="26609" y="5478"/>
                      <a:pt x="26355" y="4102"/>
                      <a:pt x="25617" y="3000"/>
                    </a:cubicBezTo>
                    <a:cubicBezTo>
                      <a:pt x="24893" y="1915"/>
                      <a:pt x="23766" y="1217"/>
                      <a:pt x="22445" y="1034"/>
                    </a:cubicBezTo>
                    <a:cubicBezTo>
                      <a:pt x="22271" y="1010"/>
                      <a:pt x="22096" y="998"/>
                      <a:pt x="21922" y="998"/>
                    </a:cubicBezTo>
                    <a:cubicBezTo>
                      <a:pt x="21386" y="998"/>
                      <a:pt x="20861" y="1100"/>
                      <a:pt x="20420" y="1200"/>
                    </a:cubicBezTo>
                    <a:cubicBezTo>
                      <a:pt x="18956" y="1531"/>
                      <a:pt x="17475" y="1670"/>
                      <a:pt x="16347" y="1754"/>
                    </a:cubicBezTo>
                    <a:cubicBezTo>
                      <a:pt x="15459" y="1821"/>
                      <a:pt x="14513" y="1853"/>
                      <a:pt x="13453" y="1853"/>
                    </a:cubicBezTo>
                    <a:cubicBezTo>
                      <a:pt x="12618" y="1853"/>
                      <a:pt x="11784" y="1833"/>
                      <a:pt x="10949" y="1807"/>
                    </a:cubicBezTo>
                    <a:cubicBezTo>
                      <a:pt x="9557" y="1763"/>
                      <a:pt x="8198" y="1637"/>
                      <a:pt x="6937" y="1507"/>
                    </a:cubicBezTo>
                    <a:cubicBezTo>
                      <a:pt x="5551" y="1365"/>
                      <a:pt x="1548" y="812"/>
                      <a:pt x="1548" y="812"/>
                    </a:cubicBezTo>
                    <a:lnTo>
                      <a:pt x="1577" y="0"/>
                    </a:lnTo>
                    <a:cubicBezTo>
                      <a:pt x="4287" y="401"/>
                      <a:pt x="4287" y="401"/>
                      <a:pt x="7251" y="707"/>
                    </a:cubicBezTo>
                    <a:cubicBezTo>
                      <a:pt x="9405" y="930"/>
                      <a:pt x="11394" y="1038"/>
                      <a:pt x="13331" y="1038"/>
                    </a:cubicBezTo>
                    <a:cubicBezTo>
                      <a:pt x="13639" y="1038"/>
                      <a:pt x="13945" y="1035"/>
                      <a:pt x="14252" y="1030"/>
                    </a:cubicBezTo>
                    <a:cubicBezTo>
                      <a:pt x="16600" y="986"/>
                      <a:pt x="18747" y="742"/>
                      <a:pt x="20815" y="283"/>
                    </a:cubicBezTo>
                    <a:cubicBezTo>
                      <a:pt x="21166" y="204"/>
                      <a:pt x="21527" y="165"/>
                      <a:pt x="21890" y="165"/>
                    </a:cubicBezTo>
                    <a:cubicBezTo>
                      <a:pt x="23943" y="165"/>
                      <a:pt x="25888" y="1422"/>
                      <a:pt x="26729" y="3293"/>
                    </a:cubicBezTo>
                    <a:cubicBezTo>
                      <a:pt x="27747" y="5556"/>
                      <a:pt x="27220" y="8037"/>
                      <a:pt x="25318" y="9930"/>
                    </a:cubicBezTo>
                    <a:cubicBezTo>
                      <a:pt x="24182" y="11061"/>
                      <a:pt x="22795" y="11975"/>
                      <a:pt x="20954" y="12806"/>
                    </a:cubicBezTo>
                    <a:cubicBezTo>
                      <a:pt x="18620" y="13861"/>
                      <a:pt x="16380" y="14545"/>
                      <a:pt x="14105" y="14897"/>
                    </a:cubicBezTo>
                    <a:cubicBezTo>
                      <a:pt x="12483" y="15148"/>
                      <a:pt x="10831" y="15297"/>
                      <a:pt x="9287" y="15421"/>
                    </a:cubicBezTo>
                    <a:cubicBezTo>
                      <a:pt x="6879" y="15613"/>
                      <a:pt x="2760" y="15836"/>
                      <a:pt x="0" y="15784"/>
                    </a:cubicBezTo>
                    <a:lnTo>
                      <a:pt x="0" y="1578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8087871" y="387582"/>
                <a:ext cx="761421" cy="362957"/>
              </a:xfrm>
              <a:custGeom>
                <a:avLst/>
                <a:gdLst>
                  <a:gd name="T0" fmla="*/ 79954 w 80371"/>
                  <a:gd name="T1" fmla="*/ 38290 h 38316"/>
                  <a:gd name="T2" fmla="*/ 77807 w 80371"/>
                  <a:gd name="T3" fmla="*/ 37735 h 38316"/>
                  <a:gd name="T4" fmla="*/ 69357 w 80371"/>
                  <a:gd name="T5" fmla="*/ 34170 h 38316"/>
                  <a:gd name="T6" fmla="*/ 64909 w 80371"/>
                  <a:gd name="T7" fmla="*/ 30197 h 38316"/>
                  <a:gd name="T8" fmla="*/ 63369 w 80371"/>
                  <a:gd name="T9" fmla="*/ 26619 h 38316"/>
                  <a:gd name="T10" fmla="*/ 63330 w 80371"/>
                  <a:gd name="T11" fmla="*/ 25256 h 38316"/>
                  <a:gd name="T12" fmla="*/ 63338 w 80371"/>
                  <a:gd name="T13" fmla="*/ 24756 h 38316"/>
                  <a:gd name="T14" fmla="*/ 63067 w 80371"/>
                  <a:gd name="T15" fmla="*/ 18438 h 38316"/>
                  <a:gd name="T16" fmla="*/ 56599 w 80371"/>
                  <a:gd name="T17" fmla="*/ 6118 h 38316"/>
                  <a:gd name="T18" fmla="*/ 46026 w 80371"/>
                  <a:gd name="T19" fmla="*/ 1197 h 38316"/>
                  <a:gd name="T20" fmla="*/ 41944 w 80371"/>
                  <a:gd name="T21" fmla="*/ 832 h 38316"/>
                  <a:gd name="T22" fmla="*/ 28065 w 80371"/>
                  <a:gd name="T23" fmla="*/ 6132 h 38316"/>
                  <a:gd name="T24" fmla="*/ 25412 w 80371"/>
                  <a:gd name="T25" fmla="*/ 9197 h 38316"/>
                  <a:gd name="T26" fmla="*/ 21579 w 80371"/>
                  <a:gd name="T27" fmla="*/ 15846 h 38316"/>
                  <a:gd name="T28" fmla="*/ 21208 w 80371"/>
                  <a:gd name="T29" fmla="*/ 16906 h 38316"/>
                  <a:gd name="T30" fmla="*/ 19233 w 80371"/>
                  <a:gd name="T31" fmla="*/ 19442 h 38316"/>
                  <a:gd name="T32" fmla="*/ 15680 w 80371"/>
                  <a:gd name="T33" fmla="*/ 20668 h 38316"/>
                  <a:gd name="T34" fmla="*/ 11415 w 80371"/>
                  <a:gd name="T35" fmla="*/ 20988 h 38316"/>
                  <a:gd name="T36" fmla="*/ 9373 w 80371"/>
                  <a:gd name="T37" fmla="*/ 20933 h 38316"/>
                  <a:gd name="T38" fmla="*/ 0 w 80371"/>
                  <a:gd name="T39" fmla="*/ 19769 h 38316"/>
                  <a:gd name="T40" fmla="*/ 187 w 80371"/>
                  <a:gd name="T41" fmla="*/ 18993 h 38316"/>
                  <a:gd name="T42" fmla="*/ 1697 w 80371"/>
                  <a:gd name="T43" fmla="*/ 19241 h 38316"/>
                  <a:gd name="T44" fmla="*/ 6852 w 80371"/>
                  <a:gd name="T45" fmla="*/ 19887 h 38316"/>
                  <a:gd name="T46" fmla="*/ 11452 w 80371"/>
                  <a:gd name="T47" fmla="*/ 20135 h 38316"/>
                  <a:gd name="T48" fmla="*/ 12452 w 80371"/>
                  <a:gd name="T49" fmla="*/ 20120 h 38316"/>
                  <a:gd name="T50" fmla="*/ 17518 w 80371"/>
                  <a:gd name="T51" fmla="*/ 19334 h 38316"/>
                  <a:gd name="T52" fmla="*/ 19017 w 80371"/>
                  <a:gd name="T53" fmla="*/ 18585 h 38316"/>
                  <a:gd name="T54" fmla="*/ 20333 w 80371"/>
                  <a:gd name="T55" fmla="*/ 16895 h 38316"/>
                  <a:gd name="T56" fmla="*/ 23466 w 80371"/>
                  <a:gd name="T57" fmla="*/ 10519 h 38316"/>
                  <a:gd name="T58" fmla="*/ 26247 w 80371"/>
                  <a:gd name="T59" fmla="*/ 6781 h 38316"/>
                  <a:gd name="T60" fmla="*/ 30268 w 80371"/>
                  <a:gd name="T61" fmla="*/ 3448 h 38316"/>
                  <a:gd name="T62" fmla="*/ 39059 w 80371"/>
                  <a:gd name="T63" fmla="*/ 217 h 38316"/>
                  <a:gd name="T64" fmla="*/ 42164 w 80371"/>
                  <a:gd name="T65" fmla="*/ 0 h 38316"/>
                  <a:gd name="T66" fmla="*/ 52142 w 80371"/>
                  <a:gd name="T67" fmla="*/ 2325 h 38316"/>
                  <a:gd name="T68" fmla="*/ 58240 w 80371"/>
                  <a:gd name="T69" fmla="*/ 6461 h 38316"/>
                  <a:gd name="T70" fmla="*/ 63642 w 80371"/>
                  <a:gd name="T71" fmla="*/ 16309 h 38316"/>
                  <a:gd name="T72" fmla="*/ 63918 w 80371"/>
                  <a:gd name="T73" fmla="*/ 18937 h 38316"/>
                  <a:gd name="T74" fmla="*/ 63973 w 80371"/>
                  <a:gd name="T75" fmla="*/ 19697 h 38316"/>
                  <a:gd name="T76" fmla="*/ 64127 w 80371"/>
                  <a:gd name="T77" fmla="*/ 22860 h 38316"/>
                  <a:gd name="T78" fmla="*/ 64184 w 80371"/>
                  <a:gd name="T79" fmla="*/ 24400 h 38316"/>
                  <a:gd name="T80" fmla="*/ 64186 w 80371"/>
                  <a:gd name="T81" fmla="*/ 25851 h 38316"/>
                  <a:gd name="T82" fmla="*/ 64905 w 80371"/>
                  <a:gd name="T83" fmla="*/ 28649 h 38316"/>
                  <a:gd name="T84" fmla="*/ 68829 w 80371"/>
                  <a:gd name="T85" fmla="*/ 32846 h 38316"/>
                  <a:gd name="T86" fmla="*/ 76155 w 80371"/>
                  <a:gd name="T87" fmla="*/ 36367 h 38316"/>
                  <a:gd name="T88" fmla="*/ 80255 w 80371"/>
                  <a:gd name="T89" fmla="*/ 37537 h 38316"/>
                  <a:gd name="T90" fmla="*/ 80084 w 80371"/>
                  <a:gd name="T91" fmla="*/ 38316 h 38316"/>
                  <a:gd name="T92" fmla="*/ 79954 w 80371"/>
                  <a:gd name="T93" fmla="*/ 38290 h 38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371" h="38316">
                    <a:moveTo>
                      <a:pt x="79954" y="38290"/>
                    </a:moveTo>
                    <a:cubicBezTo>
                      <a:pt x="79232" y="38145"/>
                      <a:pt x="78508" y="37936"/>
                      <a:pt x="77807" y="37735"/>
                    </a:cubicBezTo>
                    <a:cubicBezTo>
                      <a:pt x="74366" y="36747"/>
                      <a:pt x="71682" y="35614"/>
                      <a:pt x="69357" y="34170"/>
                    </a:cubicBezTo>
                    <a:cubicBezTo>
                      <a:pt x="67427" y="32969"/>
                      <a:pt x="65972" y="31669"/>
                      <a:pt x="64909" y="30197"/>
                    </a:cubicBezTo>
                    <a:cubicBezTo>
                      <a:pt x="64016" y="28958"/>
                      <a:pt x="63527" y="27821"/>
                      <a:pt x="63369" y="26619"/>
                    </a:cubicBezTo>
                    <a:cubicBezTo>
                      <a:pt x="63308" y="26162"/>
                      <a:pt x="63319" y="25702"/>
                      <a:pt x="63330" y="25256"/>
                    </a:cubicBezTo>
                    <a:cubicBezTo>
                      <a:pt x="63334" y="25081"/>
                      <a:pt x="63338" y="24918"/>
                      <a:pt x="63338" y="24756"/>
                    </a:cubicBezTo>
                    <a:cubicBezTo>
                      <a:pt x="63347" y="22715"/>
                      <a:pt x="63221" y="20687"/>
                      <a:pt x="63067" y="18438"/>
                    </a:cubicBezTo>
                    <a:cubicBezTo>
                      <a:pt x="62734" y="13562"/>
                      <a:pt x="60558" y="9417"/>
                      <a:pt x="56599" y="6118"/>
                    </a:cubicBezTo>
                    <a:cubicBezTo>
                      <a:pt x="53505" y="3540"/>
                      <a:pt x="49947" y="1885"/>
                      <a:pt x="46026" y="1197"/>
                    </a:cubicBezTo>
                    <a:cubicBezTo>
                      <a:pt x="44642" y="955"/>
                      <a:pt x="43269" y="832"/>
                      <a:pt x="41944" y="832"/>
                    </a:cubicBezTo>
                    <a:cubicBezTo>
                      <a:pt x="36891" y="832"/>
                      <a:pt x="32221" y="2615"/>
                      <a:pt x="28065" y="6132"/>
                    </a:cubicBezTo>
                    <a:cubicBezTo>
                      <a:pt x="27021" y="7015"/>
                      <a:pt x="26203" y="8124"/>
                      <a:pt x="25412" y="9197"/>
                    </a:cubicBezTo>
                    <a:cubicBezTo>
                      <a:pt x="23601" y="11647"/>
                      <a:pt x="22385" y="13760"/>
                      <a:pt x="21579" y="15846"/>
                    </a:cubicBezTo>
                    <a:cubicBezTo>
                      <a:pt x="21443" y="16195"/>
                      <a:pt x="21308" y="16547"/>
                      <a:pt x="21208" y="16906"/>
                    </a:cubicBezTo>
                    <a:cubicBezTo>
                      <a:pt x="20918" y="17957"/>
                      <a:pt x="20254" y="18811"/>
                      <a:pt x="19233" y="19442"/>
                    </a:cubicBezTo>
                    <a:cubicBezTo>
                      <a:pt x="18267" y="20040"/>
                      <a:pt x="17139" y="20430"/>
                      <a:pt x="15680" y="20668"/>
                    </a:cubicBezTo>
                    <a:cubicBezTo>
                      <a:pt x="14360" y="20883"/>
                      <a:pt x="12965" y="20988"/>
                      <a:pt x="11415" y="20988"/>
                    </a:cubicBezTo>
                    <a:cubicBezTo>
                      <a:pt x="10735" y="20988"/>
                      <a:pt x="10056" y="20968"/>
                      <a:pt x="9373" y="20933"/>
                    </a:cubicBezTo>
                    <a:cubicBezTo>
                      <a:pt x="6511" y="20788"/>
                      <a:pt x="580" y="19921"/>
                      <a:pt x="0" y="19769"/>
                    </a:cubicBezTo>
                    <a:lnTo>
                      <a:pt x="187" y="18993"/>
                    </a:lnTo>
                    <a:cubicBezTo>
                      <a:pt x="1083" y="19149"/>
                      <a:pt x="1083" y="19149"/>
                      <a:pt x="1697" y="19241"/>
                    </a:cubicBezTo>
                    <a:cubicBezTo>
                      <a:pt x="3556" y="19520"/>
                      <a:pt x="5242" y="19731"/>
                      <a:pt x="6852" y="19887"/>
                    </a:cubicBezTo>
                    <a:cubicBezTo>
                      <a:pt x="8614" y="20056"/>
                      <a:pt x="10076" y="20135"/>
                      <a:pt x="11452" y="20135"/>
                    </a:cubicBezTo>
                    <a:cubicBezTo>
                      <a:pt x="11785" y="20135"/>
                      <a:pt x="12118" y="20130"/>
                      <a:pt x="12452" y="20120"/>
                    </a:cubicBezTo>
                    <a:cubicBezTo>
                      <a:pt x="13987" y="20074"/>
                      <a:pt x="15791" y="19944"/>
                      <a:pt x="17518" y="19334"/>
                    </a:cubicBezTo>
                    <a:cubicBezTo>
                      <a:pt x="18117" y="19123"/>
                      <a:pt x="18607" y="18878"/>
                      <a:pt x="19017" y="18585"/>
                    </a:cubicBezTo>
                    <a:cubicBezTo>
                      <a:pt x="19719" y="18083"/>
                      <a:pt x="20137" y="17546"/>
                      <a:pt x="20333" y="16895"/>
                    </a:cubicBezTo>
                    <a:cubicBezTo>
                      <a:pt x="20933" y="14889"/>
                      <a:pt x="21930" y="12863"/>
                      <a:pt x="23466" y="10519"/>
                    </a:cubicBezTo>
                    <a:cubicBezTo>
                      <a:pt x="24393" y="9104"/>
                      <a:pt x="25303" y="7881"/>
                      <a:pt x="26247" y="6781"/>
                    </a:cubicBezTo>
                    <a:cubicBezTo>
                      <a:pt x="27245" y="5619"/>
                      <a:pt x="28522" y="4560"/>
                      <a:pt x="30268" y="3448"/>
                    </a:cubicBezTo>
                    <a:cubicBezTo>
                      <a:pt x="32941" y="1746"/>
                      <a:pt x="35899" y="659"/>
                      <a:pt x="39059" y="217"/>
                    </a:cubicBezTo>
                    <a:cubicBezTo>
                      <a:pt x="40094" y="73"/>
                      <a:pt x="41138" y="0"/>
                      <a:pt x="42164" y="0"/>
                    </a:cubicBezTo>
                    <a:cubicBezTo>
                      <a:pt x="45516" y="0"/>
                      <a:pt x="48873" y="782"/>
                      <a:pt x="52142" y="2325"/>
                    </a:cubicBezTo>
                    <a:cubicBezTo>
                      <a:pt x="54527" y="3451"/>
                      <a:pt x="56521" y="4804"/>
                      <a:pt x="58240" y="6461"/>
                    </a:cubicBezTo>
                    <a:cubicBezTo>
                      <a:pt x="61161" y="9279"/>
                      <a:pt x="62978" y="12592"/>
                      <a:pt x="63642" y="16309"/>
                    </a:cubicBezTo>
                    <a:cubicBezTo>
                      <a:pt x="63798" y="17191"/>
                      <a:pt x="63859" y="18079"/>
                      <a:pt x="63918" y="18937"/>
                    </a:cubicBezTo>
                    <a:lnTo>
                      <a:pt x="63973" y="19697"/>
                    </a:lnTo>
                    <a:cubicBezTo>
                      <a:pt x="64054" y="20752"/>
                      <a:pt x="64091" y="21824"/>
                      <a:pt x="64127" y="22860"/>
                    </a:cubicBezTo>
                    <a:cubicBezTo>
                      <a:pt x="64144" y="23385"/>
                      <a:pt x="64162" y="23893"/>
                      <a:pt x="64184" y="24400"/>
                    </a:cubicBezTo>
                    <a:cubicBezTo>
                      <a:pt x="64210" y="24961"/>
                      <a:pt x="64211" y="25422"/>
                      <a:pt x="64186" y="25851"/>
                    </a:cubicBezTo>
                    <a:cubicBezTo>
                      <a:pt x="64136" y="26740"/>
                      <a:pt x="64364" y="27628"/>
                      <a:pt x="64905" y="28649"/>
                    </a:cubicBezTo>
                    <a:cubicBezTo>
                      <a:pt x="65733" y="30209"/>
                      <a:pt x="66979" y="31542"/>
                      <a:pt x="68829" y="32846"/>
                    </a:cubicBezTo>
                    <a:cubicBezTo>
                      <a:pt x="70798" y="34234"/>
                      <a:pt x="73126" y="35352"/>
                      <a:pt x="76155" y="36367"/>
                    </a:cubicBezTo>
                    <a:cubicBezTo>
                      <a:pt x="77329" y="36760"/>
                      <a:pt x="80255" y="37537"/>
                      <a:pt x="80255" y="37537"/>
                    </a:cubicBezTo>
                    <a:cubicBezTo>
                      <a:pt x="80255" y="37537"/>
                      <a:pt x="80371" y="37432"/>
                      <a:pt x="80084" y="38316"/>
                    </a:cubicBezTo>
                    <a:lnTo>
                      <a:pt x="79954" y="3829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8104072" y="338971"/>
                <a:ext cx="756560" cy="358096"/>
              </a:xfrm>
              <a:custGeom>
                <a:avLst/>
                <a:gdLst>
                  <a:gd name="T0" fmla="*/ 79616 w 79938"/>
                  <a:gd name="T1" fmla="*/ 37719 h 37757"/>
                  <a:gd name="T2" fmla="*/ 78309 w 79938"/>
                  <a:gd name="T3" fmla="*/ 37419 h 37757"/>
                  <a:gd name="T4" fmla="*/ 71301 w 79938"/>
                  <a:gd name="T5" fmla="*/ 34776 h 37757"/>
                  <a:gd name="T6" fmla="*/ 67755 w 79938"/>
                  <a:gd name="T7" fmla="*/ 31949 h 37757"/>
                  <a:gd name="T8" fmla="*/ 66728 w 79938"/>
                  <a:gd name="T9" fmla="*/ 29300 h 37757"/>
                  <a:gd name="T10" fmla="*/ 66569 w 79938"/>
                  <a:gd name="T11" fmla="*/ 26096 h 37757"/>
                  <a:gd name="T12" fmla="*/ 66479 w 79938"/>
                  <a:gd name="T13" fmla="*/ 24486 h 37757"/>
                  <a:gd name="T14" fmla="*/ 66006 w 79938"/>
                  <a:gd name="T15" fmla="*/ 20011 h 37757"/>
                  <a:gd name="T16" fmla="*/ 61669 w 79938"/>
                  <a:gd name="T17" fmla="*/ 10848 h 37757"/>
                  <a:gd name="T18" fmla="*/ 48257 w 79938"/>
                  <a:gd name="T19" fmla="*/ 2014 h 37757"/>
                  <a:gd name="T20" fmla="*/ 40601 w 79938"/>
                  <a:gd name="T21" fmla="*/ 814 h 37757"/>
                  <a:gd name="T22" fmla="*/ 39020 w 79938"/>
                  <a:gd name="T23" fmla="*/ 864 h 37757"/>
                  <a:gd name="T24" fmla="*/ 22115 w 79938"/>
                  <a:gd name="T25" fmla="*/ 8219 h 37757"/>
                  <a:gd name="T26" fmla="*/ 16341 w 79938"/>
                  <a:gd name="T27" fmla="*/ 15785 h 37757"/>
                  <a:gd name="T28" fmla="*/ 16083 w 79938"/>
                  <a:gd name="T29" fmla="*/ 16279 h 37757"/>
                  <a:gd name="T30" fmla="*/ 14966 w 79938"/>
                  <a:gd name="T31" fmla="*/ 18013 h 37757"/>
                  <a:gd name="T32" fmla="*/ 11571 w 79938"/>
                  <a:gd name="T33" fmla="*/ 19795 h 37757"/>
                  <a:gd name="T34" fmla="*/ 10424 w 79938"/>
                  <a:gd name="T35" fmla="*/ 19884 h 37757"/>
                  <a:gd name="T36" fmla="*/ 8728 w 79938"/>
                  <a:gd name="T37" fmla="*/ 19776 h 37757"/>
                  <a:gd name="T38" fmla="*/ 8514 w 79938"/>
                  <a:gd name="T39" fmla="*/ 19756 h 37757"/>
                  <a:gd name="T40" fmla="*/ 5141 w 79938"/>
                  <a:gd name="T41" fmla="*/ 19371 h 37757"/>
                  <a:gd name="T42" fmla="*/ 2124 w 79938"/>
                  <a:gd name="T43" fmla="*/ 18969 h 37757"/>
                  <a:gd name="T44" fmla="*/ 1127 w 79938"/>
                  <a:gd name="T45" fmla="*/ 18833 h 37757"/>
                  <a:gd name="T46" fmla="*/ 0 w 79938"/>
                  <a:gd name="T47" fmla="*/ 18660 h 37757"/>
                  <a:gd name="T48" fmla="*/ 212 w 79938"/>
                  <a:gd name="T49" fmla="*/ 17848 h 37757"/>
                  <a:gd name="T50" fmla="*/ 1502 w 79938"/>
                  <a:gd name="T51" fmla="*/ 18044 h 37757"/>
                  <a:gd name="T52" fmla="*/ 1996 w 79938"/>
                  <a:gd name="T53" fmla="*/ 18123 h 37757"/>
                  <a:gd name="T54" fmla="*/ 6252 w 79938"/>
                  <a:gd name="T55" fmla="*/ 18677 h 37757"/>
                  <a:gd name="T56" fmla="*/ 6730 w 79938"/>
                  <a:gd name="T57" fmla="*/ 18735 h 37757"/>
                  <a:gd name="T58" fmla="*/ 10269 w 79938"/>
                  <a:gd name="T59" fmla="*/ 19055 h 37757"/>
                  <a:gd name="T60" fmla="*/ 10476 w 79938"/>
                  <a:gd name="T61" fmla="*/ 19059 h 37757"/>
                  <a:gd name="T62" fmla="*/ 15258 w 79938"/>
                  <a:gd name="T63" fmla="*/ 16089 h 37757"/>
                  <a:gd name="T64" fmla="*/ 18760 w 79938"/>
                  <a:gd name="T65" fmla="*/ 10701 h 37757"/>
                  <a:gd name="T66" fmla="*/ 25215 w 79938"/>
                  <a:gd name="T67" fmla="*/ 4624 h 37757"/>
                  <a:gd name="T68" fmla="*/ 35526 w 79938"/>
                  <a:gd name="T69" fmla="*/ 455 h 37757"/>
                  <a:gd name="T70" fmla="*/ 40200 w 79938"/>
                  <a:gd name="T71" fmla="*/ 2 h 37757"/>
                  <a:gd name="T72" fmla="*/ 40468 w 79938"/>
                  <a:gd name="T73" fmla="*/ 0 h 37757"/>
                  <a:gd name="T74" fmla="*/ 52315 w 79938"/>
                  <a:gd name="T75" fmla="*/ 2671 h 37757"/>
                  <a:gd name="T76" fmla="*/ 60515 w 79938"/>
                  <a:gd name="T77" fmla="*/ 8302 h 37757"/>
                  <a:gd name="T78" fmla="*/ 66900 w 79938"/>
                  <a:gd name="T79" fmla="*/ 20288 h 37757"/>
                  <a:gd name="T80" fmla="*/ 67295 w 79938"/>
                  <a:gd name="T81" fmla="*/ 24209 h 37757"/>
                  <a:gd name="T82" fmla="*/ 67527 w 79938"/>
                  <a:gd name="T83" fmla="*/ 28494 h 37757"/>
                  <a:gd name="T84" fmla="*/ 67540 w 79938"/>
                  <a:gd name="T85" fmla="*/ 28940 h 37757"/>
                  <a:gd name="T86" fmla="*/ 67661 w 79938"/>
                  <a:gd name="T87" fmla="*/ 30033 h 37757"/>
                  <a:gd name="T88" fmla="*/ 69452 w 79938"/>
                  <a:gd name="T89" fmla="*/ 32564 h 37757"/>
                  <a:gd name="T90" fmla="*/ 73478 w 79938"/>
                  <a:gd name="T91" fmla="*/ 34929 h 37757"/>
                  <a:gd name="T92" fmla="*/ 79529 w 79938"/>
                  <a:gd name="T93" fmla="*/ 36883 h 37757"/>
                  <a:gd name="T94" fmla="*/ 79789 w 79938"/>
                  <a:gd name="T95" fmla="*/ 36964 h 37757"/>
                  <a:gd name="T96" fmla="*/ 79938 w 79938"/>
                  <a:gd name="T97" fmla="*/ 37014 h 37757"/>
                  <a:gd name="T98" fmla="*/ 79796 w 79938"/>
                  <a:gd name="T99" fmla="*/ 37757 h 37757"/>
                  <a:gd name="T100" fmla="*/ 79616 w 79938"/>
                  <a:gd name="T101" fmla="*/ 37719 h 37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938" h="37757">
                    <a:moveTo>
                      <a:pt x="79616" y="37719"/>
                    </a:moveTo>
                    <a:cubicBezTo>
                      <a:pt x="79615" y="37719"/>
                      <a:pt x="78731" y="37532"/>
                      <a:pt x="78309" y="37419"/>
                    </a:cubicBezTo>
                    <a:cubicBezTo>
                      <a:pt x="75369" y="36626"/>
                      <a:pt x="73207" y="35811"/>
                      <a:pt x="71301" y="34776"/>
                    </a:cubicBezTo>
                    <a:cubicBezTo>
                      <a:pt x="70191" y="34174"/>
                      <a:pt x="68786" y="33308"/>
                      <a:pt x="67755" y="31949"/>
                    </a:cubicBezTo>
                    <a:cubicBezTo>
                      <a:pt x="67085" y="31067"/>
                      <a:pt x="66759" y="30225"/>
                      <a:pt x="66728" y="29300"/>
                    </a:cubicBezTo>
                    <a:cubicBezTo>
                      <a:pt x="66692" y="28231"/>
                      <a:pt x="66631" y="27164"/>
                      <a:pt x="66569" y="26096"/>
                    </a:cubicBezTo>
                    <a:lnTo>
                      <a:pt x="66479" y="24486"/>
                    </a:lnTo>
                    <a:cubicBezTo>
                      <a:pt x="66403" y="23023"/>
                      <a:pt x="66324" y="21510"/>
                      <a:pt x="66006" y="20011"/>
                    </a:cubicBezTo>
                    <a:cubicBezTo>
                      <a:pt x="65291" y="16626"/>
                      <a:pt x="63832" y="13543"/>
                      <a:pt x="61669" y="10848"/>
                    </a:cubicBezTo>
                    <a:cubicBezTo>
                      <a:pt x="58348" y="6711"/>
                      <a:pt x="53962" y="3821"/>
                      <a:pt x="48257" y="2014"/>
                    </a:cubicBezTo>
                    <a:cubicBezTo>
                      <a:pt x="45744" y="1218"/>
                      <a:pt x="43168" y="814"/>
                      <a:pt x="40601" y="814"/>
                    </a:cubicBezTo>
                    <a:cubicBezTo>
                      <a:pt x="40076" y="814"/>
                      <a:pt x="39549" y="831"/>
                      <a:pt x="39020" y="864"/>
                    </a:cubicBezTo>
                    <a:cubicBezTo>
                      <a:pt x="32416" y="1282"/>
                      <a:pt x="26727" y="3757"/>
                      <a:pt x="22115" y="8219"/>
                    </a:cubicBezTo>
                    <a:cubicBezTo>
                      <a:pt x="19778" y="10478"/>
                      <a:pt x="17836" y="13024"/>
                      <a:pt x="16341" y="15785"/>
                    </a:cubicBezTo>
                    <a:cubicBezTo>
                      <a:pt x="16252" y="15948"/>
                      <a:pt x="16168" y="16114"/>
                      <a:pt x="16083" y="16279"/>
                    </a:cubicBezTo>
                    <a:cubicBezTo>
                      <a:pt x="15776" y="16877"/>
                      <a:pt x="15459" y="17494"/>
                      <a:pt x="14966" y="18013"/>
                    </a:cubicBezTo>
                    <a:cubicBezTo>
                      <a:pt x="14051" y="18974"/>
                      <a:pt x="12908" y="19573"/>
                      <a:pt x="11571" y="19795"/>
                    </a:cubicBezTo>
                    <a:cubicBezTo>
                      <a:pt x="11215" y="19855"/>
                      <a:pt x="10840" y="19884"/>
                      <a:pt x="10424" y="19884"/>
                    </a:cubicBezTo>
                    <a:cubicBezTo>
                      <a:pt x="9855" y="19884"/>
                      <a:pt x="9283" y="19829"/>
                      <a:pt x="8728" y="19776"/>
                    </a:cubicBezTo>
                    <a:lnTo>
                      <a:pt x="8514" y="19756"/>
                    </a:lnTo>
                    <a:cubicBezTo>
                      <a:pt x="7387" y="19649"/>
                      <a:pt x="6264" y="19513"/>
                      <a:pt x="5141" y="19371"/>
                    </a:cubicBezTo>
                    <a:cubicBezTo>
                      <a:pt x="4135" y="19244"/>
                      <a:pt x="3130" y="19107"/>
                      <a:pt x="2124" y="18969"/>
                    </a:cubicBezTo>
                    <a:lnTo>
                      <a:pt x="1127" y="18833"/>
                    </a:lnTo>
                    <a:cubicBezTo>
                      <a:pt x="916" y="18803"/>
                      <a:pt x="0" y="18660"/>
                      <a:pt x="0" y="18660"/>
                    </a:cubicBezTo>
                    <a:cubicBezTo>
                      <a:pt x="134" y="18317"/>
                      <a:pt x="150" y="18145"/>
                      <a:pt x="212" y="17848"/>
                    </a:cubicBezTo>
                    <a:cubicBezTo>
                      <a:pt x="613" y="17883"/>
                      <a:pt x="732" y="17914"/>
                      <a:pt x="1502" y="18044"/>
                    </a:cubicBezTo>
                    <a:cubicBezTo>
                      <a:pt x="1695" y="18077"/>
                      <a:pt x="1845" y="18102"/>
                      <a:pt x="1996" y="18123"/>
                    </a:cubicBezTo>
                    <a:cubicBezTo>
                      <a:pt x="3414" y="18317"/>
                      <a:pt x="4831" y="18509"/>
                      <a:pt x="6252" y="18677"/>
                    </a:cubicBezTo>
                    <a:lnTo>
                      <a:pt x="6730" y="18735"/>
                    </a:lnTo>
                    <a:cubicBezTo>
                      <a:pt x="7903" y="18875"/>
                      <a:pt x="9095" y="19017"/>
                      <a:pt x="10269" y="19055"/>
                    </a:cubicBezTo>
                    <a:lnTo>
                      <a:pt x="10476" y="19059"/>
                    </a:lnTo>
                    <a:cubicBezTo>
                      <a:pt x="12634" y="19059"/>
                      <a:pt x="14375" y="17976"/>
                      <a:pt x="15258" y="16089"/>
                    </a:cubicBezTo>
                    <a:cubicBezTo>
                      <a:pt x="16046" y="14406"/>
                      <a:pt x="17126" y="12744"/>
                      <a:pt x="18760" y="10701"/>
                    </a:cubicBezTo>
                    <a:cubicBezTo>
                      <a:pt x="20835" y="8110"/>
                      <a:pt x="22946" y="6122"/>
                      <a:pt x="25215" y="4624"/>
                    </a:cubicBezTo>
                    <a:cubicBezTo>
                      <a:pt x="28378" y="2534"/>
                      <a:pt x="31847" y="1132"/>
                      <a:pt x="35526" y="455"/>
                    </a:cubicBezTo>
                    <a:cubicBezTo>
                      <a:pt x="37079" y="169"/>
                      <a:pt x="38651" y="16"/>
                      <a:pt x="40200" y="2"/>
                    </a:cubicBezTo>
                    <a:lnTo>
                      <a:pt x="40468" y="0"/>
                    </a:lnTo>
                    <a:cubicBezTo>
                      <a:pt x="44442" y="0"/>
                      <a:pt x="48429" y="899"/>
                      <a:pt x="52315" y="2671"/>
                    </a:cubicBezTo>
                    <a:cubicBezTo>
                      <a:pt x="55491" y="4119"/>
                      <a:pt x="58250" y="6014"/>
                      <a:pt x="60515" y="8302"/>
                    </a:cubicBezTo>
                    <a:cubicBezTo>
                      <a:pt x="63904" y="11726"/>
                      <a:pt x="66053" y="15759"/>
                      <a:pt x="66900" y="20288"/>
                    </a:cubicBezTo>
                    <a:cubicBezTo>
                      <a:pt x="67144" y="21595"/>
                      <a:pt x="67220" y="22924"/>
                      <a:pt x="67295" y="24209"/>
                    </a:cubicBezTo>
                    <a:cubicBezTo>
                      <a:pt x="67295" y="24209"/>
                      <a:pt x="67484" y="27752"/>
                      <a:pt x="67527" y="28494"/>
                    </a:cubicBezTo>
                    <a:cubicBezTo>
                      <a:pt x="67536" y="28643"/>
                      <a:pt x="67538" y="28791"/>
                      <a:pt x="67540" y="28940"/>
                    </a:cubicBezTo>
                    <a:cubicBezTo>
                      <a:pt x="67546" y="29326"/>
                      <a:pt x="67552" y="29683"/>
                      <a:pt x="67661" y="30033"/>
                    </a:cubicBezTo>
                    <a:cubicBezTo>
                      <a:pt x="67952" y="30962"/>
                      <a:pt x="68521" y="31766"/>
                      <a:pt x="69452" y="32564"/>
                    </a:cubicBezTo>
                    <a:cubicBezTo>
                      <a:pt x="70482" y="33448"/>
                      <a:pt x="71724" y="34177"/>
                      <a:pt x="73478" y="34929"/>
                    </a:cubicBezTo>
                    <a:cubicBezTo>
                      <a:pt x="75192" y="35665"/>
                      <a:pt x="77115" y="36286"/>
                      <a:pt x="79529" y="36883"/>
                    </a:cubicBezTo>
                    <a:cubicBezTo>
                      <a:pt x="79599" y="36901"/>
                      <a:pt x="79789" y="36964"/>
                      <a:pt x="79789" y="36964"/>
                    </a:cubicBezTo>
                    <a:lnTo>
                      <a:pt x="79938" y="37014"/>
                    </a:lnTo>
                    <a:lnTo>
                      <a:pt x="79796" y="37757"/>
                    </a:lnTo>
                    <a:lnTo>
                      <a:pt x="79616" y="3771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5" name="Freeform 35"/>
              <p:cNvSpPr>
                <a:spLocks/>
              </p:cNvSpPr>
              <p:nvPr/>
            </p:nvSpPr>
            <p:spPr bwMode="auto">
              <a:xfrm>
                <a:off x="8129993" y="291981"/>
                <a:ext cx="743600" cy="337032"/>
              </a:xfrm>
              <a:custGeom>
                <a:avLst/>
                <a:gdLst>
                  <a:gd name="T0" fmla="*/ 78208 w 78417"/>
                  <a:gd name="T1" fmla="*/ 35477 h 35501"/>
                  <a:gd name="T2" fmla="*/ 77943 w 78417"/>
                  <a:gd name="T3" fmla="*/ 35427 h 35501"/>
                  <a:gd name="T4" fmla="*/ 71952 w 78417"/>
                  <a:gd name="T5" fmla="*/ 32796 h 35501"/>
                  <a:gd name="T6" fmla="*/ 68866 w 78417"/>
                  <a:gd name="T7" fmla="*/ 28565 h 35501"/>
                  <a:gd name="T8" fmla="*/ 68671 w 78417"/>
                  <a:gd name="T9" fmla="*/ 27280 h 35501"/>
                  <a:gd name="T10" fmla="*/ 68658 w 78417"/>
                  <a:gd name="T11" fmla="*/ 27119 h 35501"/>
                  <a:gd name="T12" fmla="*/ 63008 w 78417"/>
                  <a:gd name="T13" fmla="*/ 12903 h 35501"/>
                  <a:gd name="T14" fmla="*/ 49481 w 78417"/>
                  <a:gd name="T15" fmla="*/ 3138 h 35501"/>
                  <a:gd name="T16" fmla="*/ 42167 w 78417"/>
                  <a:gd name="T17" fmla="*/ 1174 h 35501"/>
                  <a:gd name="T18" fmla="*/ 37270 w 78417"/>
                  <a:gd name="T19" fmla="*/ 824 h 35501"/>
                  <a:gd name="T20" fmla="*/ 35270 w 78417"/>
                  <a:gd name="T21" fmla="*/ 884 h 35501"/>
                  <a:gd name="T22" fmla="*/ 23453 w 78417"/>
                  <a:gd name="T23" fmla="*/ 3869 h 35501"/>
                  <a:gd name="T24" fmla="*/ 14180 w 78417"/>
                  <a:gd name="T25" fmla="*/ 10824 h 35501"/>
                  <a:gd name="T26" fmla="*/ 11741 w 78417"/>
                  <a:gd name="T27" fmla="*/ 13891 h 35501"/>
                  <a:gd name="T28" fmla="*/ 10765 w 78417"/>
                  <a:gd name="T29" fmla="*/ 14744 h 35501"/>
                  <a:gd name="T30" fmla="*/ 5979 w 78417"/>
                  <a:gd name="T31" fmla="*/ 16410 h 35501"/>
                  <a:gd name="T32" fmla="*/ 4087 w 78417"/>
                  <a:gd name="T33" fmla="*/ 16520 h 35501"/>
                  <a:gd name="T34" fmla="*/ 0 w 78417"/>
                  <a:gd name="T35" fmla="*/ 16024 h 35501"/>
                  <a:gd name="T36" fmla="*/ 272 w 78417"/>
                  <a:gd name="T37" fmla="*/ 15279 h 35501"/>
                  <a:gd name="T38" fmla="*/ 4157 w 78417"/>
                  <a:gd name="T39" fmla="*/ 15684 h 35501"/>
                  <a:gd name="T40" fmla="*/ 10399 w 78417"/>
                  <a:gd name="T41" fmla="*/ 13980 h 35501"/>
                  <a:gd name="T42" fmla="*/ 11203 w 78417"/>
                  <a:gd name="T43" fmla="*/ 13213 h 35501"/>
                  <a:gd name="T44" fmla="*/ 25414 w 78417"/>
                  <a:gd name="T45" fmla="*/ 2114 h 35501"/>
                  <a:gd name="T46" fmla="*/ 32964 w 78417"/>
                  <a:gd name="T47" fmla="*/ 259 h 35501"/>
                  <a:gd name="T48" fmla="*/ 37184 w 78417"/>
                  <a:gd name="T49" fmla="*/ 0 h 35501"/>
                  <a:gd name="T50" fmla="*/ 39980 w 78417"/>
                  <a:gd name="T51" fmla="*/ 116 h 35501"/>
                  <a:gd name="T52" fmla="*/ 59255 w 78417"/>
                  <a:gd name="T53" fmla="*/ 7886 h 35501"/>
                  <a:gd name="T54" fmla="*/ 68809 w 78417"/>
                  <a:gd name="T55" fmla="*/ 22870 h 35501"/>
                  <a:gd name="T56" fmla="*/ 69529 w 78417"/>
                  <a:gd name="T57" fmla="*/ 27575 h 35501"/>
                  <a:gd name="T58" fmla="*/ 70646 w 78417"/>
                  <a:gd name="T59" fmla="*/ 30330 h 35501"/>
                  <a:gd name="T60" fmla="*/ 75187 w 78417"/>
                  <a:gd name="T61" fmla="*/ 33677 h 35501"/>
                  <a:gd name="T62" fmla="*/ 77940 w 78417"/>
                  <a:gd name="T63" fmla="*/ 34575 h 35501"/>
                  <a:gd name="T64" fmla="*/ 78408 w 78417"/>
                  <a:gd name="T65" fmla="*/ 34704 h 35501"/>
                  <a:gd name="T66" fmla="*/ 78357 w 78417"/>
                  <a:gd name="T67" fmla="*/ 35501 h 35501"/>
                  <a:gd name="T68" fmla="*/ 78208 w 78417"/>
                  <a:gd name="T69" fmla="*/ 35477 h 35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417" h="35501">
                    <a:moveTo>
                      <a:pt x="78208" y="35477"/>
                    </a:moveTo>
                    <a:cubicBezTo>
                      <a:pt x="78207" y="35477"/>
                      <a:pt x="78033" y="35449"/>
                      <a:pt x="77943" y="35427"/>
                    </a:cubicBezTo>
                    <a:cubicBezTo>
                      <a:pt x="75412" y="34808"/>
                      <a:pt x="73509" y="33972"/>
                      <a:pt x="71952" y="32796"/>
                    </a:cubicBezTo>
                    <a:cubicBezTo>
                      <a:pt x="70357" y="31592"/>
                      <a:pt x="69349" y="30208"/>
                      <a:pt x="68866" y="28565"/>
                    </a:cubicBezTo>
                    <a:cubicBezTo>
                      <a:pt x="68741" y="28136"/>
                      <a:pt x="68705" y="27701"/>
                      <a:pt x="68671" y="27280"/>
                    </a:cubicBezTo>
                    <a:lnTo>
                      <a:pt x="68658" y="27119"/>
                    </a:lnTo>
                    <a:cubicBezTo>
                      <a:pt x="68210" y="21879"/>
                      <a:pt x="66309" y="17096"/>
                      <a:pt x="63008" y="12903"/>
                    </a:cubicBezTo>
                    <a:cubicBezTo>
                      <a:pt x="59590" y="8560"/>
                      <a:pt x="55165" y="5366"/>
                      <a:pt x="49481" y="3138"/>
                    </a:cubicBezTo>
                    <a:cubicBezTo>
                      <a:pt x="47024" y="2175"/>
                      <a:pt x="44563" y="1515"/>
                      <a:pt x="42167" y="1174"/>
                    </a:cubicBezTo>
                    <a:cubicBezTo>
                      <a:pt x="40526" y="942"/>
                      <a:pt x="38879" y="824"/>
                      <a:pt x="37270" y="824"/>
                    </a:cubicBezTo>
                    <a:cubicBezTo>
                      <a:pt x="36604" y="824"/>
                      <a:pt x="35938" y="844"/>
                      <a:pt x="35270" y="884"/>
                    </a:cubicBezTo>
                    <a:cubicBezTo>
                      <a:pt x="31054" y="1138"/>
                      <a:pt x="27078" y="2142"/>
                      <a:pt x="23453" y="3869"/>
                    </a:cubicBezTo>
                    <a:cubicBezTo>
                      <a:pt x="19959" y="5534"/>
                      <a:pt x="16839" y="7873"/>
                      <a:pt x="14180" y="10824"/>
                    </a:cubicBezTo>
                    <a:cubicBezTo>
                      <a:pt x="13308" y="11791"/>
                      <a:pt x="12486" y="12823"/>
                      <a:pt x="11741" y="13891"/>
                    </a:cubicBezTo>
                    <a:cubicBezTo>
                      <a:pt x="11485" y="14259"/>
                      <a:pt x="11134" y="14504"/>
                      <a:pt x="10765" y="14744"/>
                    </a:cubicBezTo>
                    <a:cubicBezTo>
                      <a:pt x="9370" y="15648"/>
                      <a:pt x="7804" y="16193"/>
                      <a:pt x="5979" y="16410"/>
                    </a:cubicBezTo>
                    <a:cubicBezTo>
                      <a:pt x="5359" y="16483"/>
                      <a:pt x="4723" y="16520"/>
                      <a:pt x="4087" y="16520"/>
                    </a:cubicBezTo>
                    <a:cubicBezTo>
                      <a:pt x="3487" y="16520"/>
                      <a:pt x="390" y="16273"/>
                      <a:pt x="0" y="16024"/>
                    </a:cubicBezTo>
                    <a:cubicBezTo>
                      <a:pt x="116" y="15710"/>
                      <a:pt x="163" y="15556"/>
                      <a:pt x="272" y="15279"/>
                    </a:cubicBezTo>
                    <a:cubicBezTo>
                      <a:pt x="1206" y="15530"/>
                      <a:pt x="3190" y="15684"/>
                      <a:pt x="4157" y="15684"/>
                    </a:cubicBezTo>
                    <a:cubicBezTo>
                      <a:pt x="6548" y="15684"/>
                      <a:pt x="8589" y="15127"/>
                      <a:pt x="10399" y="13980"/>
                    </a:cubicBezTo>
                    <a:cubicBezTo>
                      <a:pt x="10712" y="13783"/>
                      <a:pt x="10975" y="13532"/>
                      <a:pt x="11203" y="13213"/>
                    </a:cubicBezTo>
                    <a:cubicBezTo>
                      <a:pt x="14891" y="8040"/>
                      <a:pt x="19672" y="4307"/>
                      <a:pt x="25414" y="2114"/>
                    </a:cubicBezTo>
                    <a:cubicBezTo>
                      <a:pt x="27795" y="1205"/>
                      <a:pt x="30335" y="581"/>
                      <a:pt x="32964" y="259"/>
                    </a:cubicBezTo>
                    <a:cubicBezTo>
                      <a:pt x="34371" y="87"/>
                      <a:pt x="35790" y="0"/>
                      <a:pt x="37184" y="0"/>
                    </a:cubicBezTo>
                    <a:cubicBezTo>
                      <a:pt x="38115" y="0"/>
                      <a:pt x="39056" y="39"/>
                      <a:pt x="39980" y="116"/>
                    </a:cubicBezTo>
                    <a:cubicBezTo>
                      <a:pt x="47217" y="717"/>
                      <a:pt x="53702" y="3331"/>
                      <a:pt x="59255" y="7886"/>
                    </a:cubicBezTo>
                    <a:cubicBezTo>
                      <a:pt x="64107" y="11867"/>
                      <a:pt x="67322" y="16908"/>
                      <a:pt x="68809" y="22870"/>
                    </a:cubicBezTo>
                    <a:cubicBezTo>
                      <a:pt x="69177" y="24347"/>
                      <a:pt x="69419" y="25930"/>
                      <a:pt x="69529" y="27575"/>
                    </a:cubicBezTo>
                    <a:cubicBezTo>
                      <a:pt x="69591" y="28479"/>
                      <a:pt x="69955" y="29380"/>
                      <a:pt x="70646" y="30330"/>
                    </a:cubicBezTo>
                    <a:cubicBezTo>
                      <a:pt x="71667" y="31735"/>
                      <a:pt x="73110" y="32798"/>
                      <a:pt x="75187" y="33677"/>
                    </a:cubicBezTo>
                    <a:cubicBezTo>
                      <a:pt x="76013" y="34027"/>
                      <a:pt x="76913" y="34321"/>
                      <a:pt x="77940" y="34575"/>
                    </a:cubicBezTo>
                    <a:cubicBezTo>
                      <a:pt x="78011" y="34592"/>
                      <a:pt x="78272" y="34666"/>
                      <a:pt x="78408" y="34704"/>
                    </a:cubicBezTo>
                    <a:cubicBezTo>
                      <a:pt x="78397" y="35024"/>
                      <a:pt x="78417" y="35150"/>
                      <a:pt x="78357" y="35501"/>
                    </a:cubicBezTo>
                    <a:lnTo>
                      <a:pt x="78208" y="3547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8151053" y="241751"/>
                <a:ext cx="729020" cy="330550"/>
              </a:xfrm>
              <a:custGeom>
                <a:avLst/>
                <a:gdLst>
                  <a:gd name="T0" fmla="*/ 76780 w 77055"/>
                  <a:gd name="T1" fmla="*/ 34668 h 34755"/>
                  <a:gd name="T2" fmla="*/ 74218 w 77055"/>
                  <a:gd name="T3" fmla="*/ 33379 h 34755"/>
                  <a:gd name="T4" fmla="*/ 70393 w 77055"/>
                  <a:gd name="T5" fmla="*/ 28795 h 34755"/>
                  <a:gd name="T6" fmla="*/ 70000 w 77055"/>
                  <a:gd name="T7" fmla="*/ 27152 h 34755"/>
                  <a:gd name="T8" fmla="*/ 69884 w 77055"/>
                  <a:gd name="T9" fmla="*/ 26499 h 34755"/>
                  <a:gd name="T10" fmla="*/ 64947 w 77055"/>
                  <a:gd name="T11" fmla="*/ 15357 h 34755"/>
                  <a:gd name="T12" fmla="*/ 52586 w 77055"/>
                  <a:gd name="T13" fmla="*/ 4945 h 34755"/>
                  <a:gd name="T14" fmla="*/ 42855 w 77055"/>
                  <a:gd name="T15" fmla="*/ 1527 h 34755"/>
                  <a:gd name="T16" fmla="*/ 37964 w 77055"/>
                  <a:gd name="T17" fmla="*/ 894 h 34755"/>
                  <a:gd name="T18" fmla="*/ 35422 w 77055"/>
                  <a:gd name="T19" fmla="*/ 809 h 34755"/>
                  <a:gd name="T20" fmla="*/ 33638 w 77055"/>
                  <a:gd name="T21" fmla="*/ 850 h 34755"/>
                  <a:gd name="T22" fmla="*/ 24199 w 77055"/>
                  <a:gd name="T23" fmla="*/ 2505 h 34755"/>
                  <a:gd name="T24" fmla="*/ 10864 w 77055"/>
                  <a:gd name="T25" fmla="*/ 10635 h 34755"/>
                  <a:gd name="T26" fmla="*/ 10090 w 77055"/>
                  <a:gd name="T27" fmla="*/ 11470 h 34755"/>
                  <a:gd name="T28" fmla="*/ 8793 w 77055"/>
                  <a:gd name="T29" fmla="*/ 12821 h 34755"/>
                  <a:gd name="T30" fmla="*/ 2250 w 77055"/>
                  <a:gd name="T31" fmla="*/ 16049 h 34755"/>
                  <a:gd name="T32" fmla="*/ 213 w 77055"/>
                  <a:gd name="T33" fmla="*/ 16221 h 34755"/>
                  <a:gd name="T34" fmla="*/ 0 w 77055"/>
                  <a:gd name="T35" fmla="*/ 16221 h 34755"/>
                  <a:gd name="T36" fmla="*/ 16 w 77055"/>
                  <a:gd name="T37" fmla="*/ 16010 h 34755"/>
                  <a:gd name="T38" fmla="*/ 160 w 77055"/>
                  <a:gd name="T39" fmla="*/ 15538 h 34755"/>
                  <a:gd name="T40" fmla="*/ 208 w 77055"/>
                  <a:gd name="T41" fmla="*/ 15470 h 34755"/>
                  <a:gd name="T42" fmla="*/ 291 w 77055"/>
                  <a:gd name="T43" fmla="*/ 15463 h 34755"/>
                  <a:gd name="T44" fmla="*/ 1796 w 77055"/>
                  <a:gd name="T45" fmla="*/ 15308 h 34755"/>
                  <a:gd name="T46" fmla="*/ 7699 w 77055"/>
                  <a:gd name="T47" fmla="*/ 12700 h 34755"/>
                  <a:gd name="T48" fmla="*/ 9259 w 77055"/>
                  <a:gd name="T49" fmla="*/ 11137 h 34755"/>
                  <a:gd name="T50" fmla="*/ 9972 w 77055"/>
                  <a:gd name="T51" fmla="*/ 10359 h 34755"/>
                  <a:gd name="T52" fmla="*/ 26589 w 77055"/>
                  <a:gd name="T53" fmla="*/ 999 h 34755"/>
                  <a:gd name="T54" fmla="*/ 32075 w 77055"/>
                  <a:gd name="T55" fmla="*/ 128 h 34755"/>
                  <a:gd name="T56" fmla="*/ 35325 w 77055"/>
                  <a:gd name="T57" fmla="*/ 0 h 34755"/>
                  <a:gd name="T58" fmla="*/ 38388 w 77055"/>
                  <a:gd name="T59" fmla="*/ 109 h 34755"/>
                  <a:gd name="T60" fmla="*/ 57581 w 77055"/>
                  <a:gd name="T61" fmla="*/ 6996 h 34755"/>
                  <a:gd name="T62" fmla="*/ 68583 w 77055"/>
                  <a:gd name="T63" fmla="*/ 19908 h 34755"/>
                  <a:gd name="T64" fmla="*/ 70910 w 77055"/>
                  <a:gd name="T65" fmla="*/ 27466 h 34755"/>
                  <a:gd name="T66" fmla="*/ 72506 w 77055"/>
                  <a:gd name="T67" fmla="*/ 30731 h 34755"/>
                  <a:gd name="T68" fmla="*/ 76489 w 77055"/>
                  <a:gd name="T69" fmla="*/ 33661 h 34755"/>
                  <a:gd name="T70" fmla="*/ 76902 w 77055"/>
                  <a:gd name="T71" fmla="*/ 33849 h 34755"/>
                  <a:gd name="T72" fmla="*/ 77017 w 77055"/>
                  <a:gd name="T73" fmla="*/ 33939 h 34755"/>
                  <a:gd name="T74" fmla="*/ 77047 w 77055"/>
                  <a:gd name="T75" fmla="*/ 34048 h 34755"/>
                  <a:gd name="T76" fmla="*/ 77036 w 77055"/>
                  <a:gd name="T77" fmla="*/ 34334 h 34755"/>
                  <a:gd name="T78" fmla="*/ 77023 w 77055"/>
                  <a:gd name="T79" fmla="*/ 34500 h 34755"/>
                  <a:gd name="T80" fmla="*/ 77013 w 77055"/>
                  <a:gd name="T81" fmla="*/ 34755 h 34755"/>
                  <a:gd name="T82" fmla="*/ 76780 w 77055"/>
                  <a:gd name="T83" fmla="*/ 34668 h 34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055" h="34755">
                    <a:moveTo>
                      <a:pt x="76780" y="34668"/>
                    </a:moveTo>
                    <a:cubicBezTo>
                      <a:pt x="75857" y="34323"/>
                      <a:pt x="74996" y="33890"/>
                      <a:pt x="74218" y="33379"/>
                    </a:cubicBezTo>
                    <a:cubicBezTo>
                      <a:pt x="72363" y="32160"/>
                      <a:pt x="71112" y="30661"/>
                      <a:pt x="70393" y="28795"/>
                    </a:cubicBezTo>
                    <a:cubicBezTo>
                      <a:pt x="70185" y="28257"/>
                      <a:pt x="70092" y="27695"/>
                      <a:pt x="70000" y="27152"/>
                    </a:cubicBezTo>
                    <a:cubicBezTo>
                      <a:pt x="69963" y="26928"/>
                      <a:pt x="69926" y="26713"/>
                      <a:pt x="69884" y="26499"/>
                    </a:cubicBezTo>
                    <a:cubicBezTo>
                      <a:pt x="69077" y="22515"/>
                      <a:pt x="67417" y="18766"/>
                      <a:pt x="64947" y="15357"/>
                    </a:cubicBezTo>
                    <a:cubicBezTo>
                      <a:pt x="61826" y="11048"/>
                      <a:pt x="57667" y="7545"/>
                      <a:pt x="52586" y="4945"/>
                    </a:cubicBezTo>
                    <a:cubicBezTo>
                      <a:pt x="49425" y="3328"/>
                      <a:pt x="46151" y="2178"/>
                      <a:pt x="42855" y="1527"/>
                    </a:cubicBezTo>
                    <a:cubicBezTo>
                      <a:pt x="41305" y="1222"/>
                      <a:pt x="39660" y="1009"/>
                      <a:pt x="37964" y="894"/>
                    </a:cubicBezTo>
                    <a:cubicBezTo>
                      <a:pt x="37124" y="837"/>
                      <a:pt x="36268" y="809"/>
                      <a:pt x="35422" y="809"/>
                    </a:cubicBezTo>
                    <a:cubicBezTo>
                      <a:pt x="34827" y="809"/>
                      <a:pt x="34232" y="822"/>
                      <a:pt x="33638" y="850"/>
                    </a:cubicBezTo>
                    <a:cubicBezTo>
                      <a:pt x="30369" y="998"/>
                      <a:pt x="27193" y="1555"/>
                      <a:pt x="24199" y="2505"/>
                    </a:cubicBezTo>
                    <a:cubicBezTo>
                      <a:pt x="19064" y="4135"/>
                      <a:pt x="14578" y="6871"/>
                      <a:pt x="10864" y="10635"/>
                    </a:cubicBezTo>
                    <a:cubicBezTo>
                      <a:pt x="10596" y="10906"/>
                      <a:pt x="10343" y="11188"/>
                      <a:pt x="10090" y="11470"/>
                    </a:cubicBezTo>
                    <a:cubicBezTo>
                      <a:pt x="9645" y="11965"/>
                      <a:pt x="9241" y="12416"/>
                      <a:pt x="8793" y="12821"/>
                    </a:cubicBezTo>
                    <a:cubicBezTo>
                      <a:pt x="6898" y="14533"/>
                      <a:pt x="4697" y="15619"/>
                      <a:pt x="2250" y="16049"/>
                    </a:cubicBezTo>
                    <a:cubicBezTo>
                      <a:pt x="1590" y="16165"/>
                      <a:pt x="924" y="16221"/>
                      <a:pt x="213" y="16221"/>
                    </a:cubicBezTo>
                    <a:lnTo>
                      <a:pt x="0" y="16221"/>
                    </a:lnTo>
                    <a:lnTo>
                      <a:pt x="16" y="16010"/>
                    </a:lnTo>
                    <a:cubicBezTo>
                      <a:pt x="47" y="15773"/>
                      <a:pt x="58" y="15681"/>
                      <a:pt x="160" y="15538"/>
                    </a:cubicBezTo>
                    <a:lnTo>
                      <a:pt x="208" y="15470"/>
                    </a:lnTo>
                    <a:lnTo>
                      <a:pt x="291" y="15463"/>
                    </a:lnTo>
                    <a:cubicBezTo>
                      <a:pt x="832" y="15416"/>
                      <a:pt x="1316" y="15374"/>
                      <a:pt x="1796" y="15308"/>
                    </a:cubicBezTo>
                    <a:cubicBezTo>
                      <a:pt x="3951" y="15016"/>
                      <a:pt x="5883" y="14163"/>
                      <a:pt x="7699" y="12700"/>
                    </a:cubicBezTo>
                    <a:cubicBezTo>
                      <a:pt x="8281" y="12230"/>
                      <a:pt x="8778" y="11674"/>
                      <a:pt x="9259" y="11137"/>
                    </a:cubicBezTo>
                    <a:cubicBezTo>
                      <a:pt x="9494" y="10875"/>
                      <a:pt x="9728" y="10612"/>
                      <a:pt x="9972" y="10359"/>
                    </a:cubicBezTo>
                    <a:cubicBezTo>
                      <a:pt x="14469" y="5689"/>
                      <a:pt x="20060" y="2540"/>
                      <a:pt x="26589" y="999"/>
                    </a:cubicBezTo>
                    <a:cubicBezTo>
                      <a:pt x="28420" y="567"/>
                      <a:pt x="30265" y="274"/>
                      <a:pt x="32075" y="128"/>
                    </a:cubicBezTo>
                    <a:cubicBezTo>
                      <a:pt x="33137" y="43"/>
                      <a:pt x="34231" y="0"/>
                      <a:pt x="35325" y="0"/>
                    </a:cubicBezTo>
                    <a:cubicBezTo>
                      <a:pt x="36334" y="0"/>
                      <a:pt x="37364" y="36"/>
                      <a:pt x="38388" y="109"/>
                    </a:cubicBezTo>
                    <a:cubicBezTo>
                      <a:pt x="45279" y="595"/>
                      <a:pt x="51737" y="2912"/>
                      <a:pt x="57581" y="6996"/>
                    </a:cubicBezTo>
                    <a:cubicBezTo>
                      <a:pt x="62471" y="10411"/>
                      <a:pt x="66174" y="14755"/>
                      <a:pt x="68583" y="19908"/>
                    </a:cubicBezTo>
                    <a:cubicBezTo>
                      <a:pt x="69686" y="22269"/>
                      <a:pt x="70469" y="24812"/>
                      <a:pt x="70910" y="27466"/>
                    </a:cubicBezTo>
                    <a:cubicBezTo>
                      <a:pt x="71093" y="28573"/>
                      <a:pt x="71615" y="29641"/>
                      <a:pt x="72506" y="30731"/>
                    </a:cubicBezTo>
                    <a:cubicBezTo>
                      <a:pt x="73475" y="31916"/>
                      <a:pt x="74778" y="32874"/>
                      <a:pt x="76489" y="33661"/>
                    </a:cubicBezTo>
                    <a:lnTo>
                      <a:pt x="76902" y="33849"/>
                    </a:lnTo>
                    <a:lnTo>
                      <a:pt x="77017" y="33939"/>
                    </a:lnTo>
                    <a:lnTo>
                      <a:pt x="77047" y="34048"/>
                    </a:lnTo>
                    <a:cubicBezTo>
                      <a:pt x="77055" y="34130"/>
                      <a:pt x="77045" y="34234"/>
                      <a:pt x="77036" y="34334"/>
                    </a:cubicBezTo>
                    <a:lnTo>
                      <a:pt x="77023" y="34500"/>
                    </a:lnTo>
                    <a:lnTo>
                      <a:pt x="77013" y="34755"/>
                    </a:lnTo>
                    <a:lnTo>
                      <a:pt x="76780" y="3466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8334118" y="426470"/>
                <a:ext cx="311048" cy="312726"/>
              </a:xfrm>
              <a:custGeom>
                <a:avLst/>
                <a:gdLst>
                  <a:gd name="T0" fmla="*/ 2576 w 32817"/>
                  <a:gd name="T1" fmla="*/ 31902 h 32992"/>
                  <a:gd name="T2" fmla="*/ 732 w 32817"/>
                  <a:gd name="T3" fmla="*/ 25445 h 32992"/>
                  <a:gd name="T4" fmla="*/ 164 w 32817"/>
                  <a:gd name="T5" fmla="*/ 21307 h 32992"/>
                  <a:gd name="T6" fmla="*/ 145 w 32817"/>
                  <a:gd name="T7" fmla="*/ 15604 h 32992"/>
                  <a:gd name="T8" fmla="*/ 1493 w 32817"/>
                  <a:gd name="T9" fmla="*/ 9361 h 32992"/>
                  <a:gd name="T10" fmla="*/ 11912 w 32817"/>
                  <a:gd name="T11" fmla="*/ 493 h 32992"/>
                  <a:gd name="T12" fmla="*/ 16470 w 32817"/>
                  <a:gd name="T13" fmla="*/ 0 h 32992"/>
                  <a:gd name="T14" fmla="*/ 17502 w 32817"/>
                  <a:gd name="T15" fmla="*/ 25 h 32992"/>
                  <a:gd name="T16" fmla="*/ 25724 w 32817"/>
                  <a:gd name="T17" fmla="*/ 2675 h 32992"/>
                  <a:gd name="T18" fmla="*/ 30513 w 32817"/>
                  <a:gd name="T19" fmla="*/ 8792 h 32992"/>
                  <a:gd name="T20" fmla="*/ 32281 w 32817"/>
                  <a:gd name="T21" fmla="*/ 14847 h 32992"/>
                  <a:gd name="T22" fmla="*/ 32746 w 32817"/>
                  <a:gd name="T23" fmla="*/ 23232 h 32992"/>
                  <a:gd name="T24" fmla="*/ 32527 w 32817"/>
                  <a:gd name="T25" fmla="*/ 25259 h 32992"/>
                  <a:gd name="T26" fmla="*/ 31667 w 32817"/>
                  <a:gd name="T27" fmla="*/ 25092 h 32992"/>
                  <a:gd name="T28" fmla="*/ 31676 w 32817"/>
                  <a:gd name="T29" fmla="*/ 24996 h 32992"/>
                  <a:gd name="T30" fmla="*/ 31857 w 32817"/>
                  <a:gd name="T31" fmla="*/ 20744 h 32992"/>
                  <a:gd name="T32" fmla="*/ 30085 w 32817"/>
                  <a:gd name="T33" fmla="*/ 10236 h 32992"/>
                  <a:gd name="T34" fmla="*/ 26295 w 32817"/>
                  <a:gd name="T35" fmla="*/ 4364 h 32992"/>
                  <a:gd name="T36" fmla="*/ 20559 w 32817"/>
                  <a:gd name="T37" fmla="*/ 1376 h 32992"/>
                  <a:gd name="T38" fmla="*/ 16623 w 32817"/>
                  <a:gd name="T39" fmla="*/ 950 h 32992"/>
                  <a:gd name="T40" fmla="*/ 14740 w 32817"/>
                  <a:gd name="T41" fmla="*/ 1027 h 32992"/>
                  <a:gd name="T42" fmla="*/ 9362 w 32817"/>
                  <a:gd name="T43" fmla="*/ 2277 h 32992"/>
                  <a:gd name="T44" fmla="*/ 2443 w 32817"/>
                  <a:gd name="T45" fmla="*/ 9515 h 32992"/>
                  <a:gd name="T46" fmla="*/ 1187 w 32817"/>
                  <a:gd name="T47" fmla="*/ 14595 h 32992"/>
                  <a:gd name="T48" fmla="*/ 972 w 32817"/>
                  <a:gd name="T49" fmla="*/ 19253 h 32992"/>
                  <a:gd name="T50" fmla="*/ 3247 w 32817"/>
                  <a:gd name="T51" fmla="*/ 31038 h 32992"/>
                  <a:gd name="T52" fmla="*/ 3626 w 32817"/>
                  <a:gd name="T53" fmla="*/ 31948 h 32992"/>
                  <a:gd name="T54" fmla="*/ 3890 w 32817"/>
                  <a:gd name="T55" fmla="*/ 32561 h 32992"/>
                  <a:gd name="T56" fmla="*/ 3806 w 32817"/>
                  <a:gd name="T57" fmla="*/ 32647 h 32992"/>
                  <a:gd name="T58" fmla="*/ 3348 w 32817"/>
                  <a:gd name="T59" fmla="*/ 32928 h 32992"/>
                  <a:gd name="T60" fmla="*/ 3087 w 32817"/>
                  <a:gd name="T61" fmla="*/ 32992 h 32992"/>
                  <a:gd name="T62" fmla="*/ 2576 w 32817"/>
                  <a:gd name="T63" fmla="*/ 31902 h 32992"/>
                  <a:gd name="T64" fmla="*/ 2576 w 32817"/>
                  <a:gd name="T65" fmla="*/ 31902 h 3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817" h="32992">
                    <a:moveTo>
                      <a:pt x="2576" y="31902"/>
                    </a:moveTo>
                    <a:cubicBezTo>
                      <a:pt x="1809" y="30052"/>
                      <a:pt x="1224" y="28001"/>
                      <a:pt x="732" y="25445"/>
                    </a:cubicBezTo>
                    <a:cubicBezTo>
                      <a:pt x="458" y="24023"/>
                      <a:pt x="266" y="22631"/>
                      <a:pt x="164" y="21307"/>
                    </a:cubicBezTo>
                    <a:cubicBezTo>
                      <a:pt x="6" y="19259"/>
                      <a:pt x="0" y="17394"/>
                      <a:pt x="145" y="15604"/>
                    </a:cubicBezTo>
                    <a:cubicBezTo>
                      <a:pt x="336" y="13250"/>
                      <a:pt x="777" y="11208"/>
                      <a:pt x="1493" y="9361"/>
                    </a:cubicBezTo>
                    <a:cubicBezTo>
                      <a:pt x="3345" y="4586"/>
                      <a:pt x="6850" y="1602"/>
                      <a:pt x="11912" y="493"/>
                    </a:cubicBezTo>
                    <a:cubicBezTo>
                      <a:pt x="13405" y="166"/>
                      <a:pt x="14938" y="0"/>
                      <a:pt x="16470" y="0"/>
                    </a:cubicBezTo>
                    <a:cubicBezTo>
                      <a:pt x="16813" y="0"/>
                      <a:pt x="17157" y="8"/>
                      <a:pt x="17502" y="25"/>
                    </a:cubicBezTo>
                    <a:cubicBezTo>
                      <a:pt x="20784" y="180"/>
                      <a:pt x="23473" y="1047"/>
                      <a:pt x="25724" y="2675"/>
                    </a:cubicBezTo>
                    <a:cubicBezTo>
                      <a:pt x="27767" y="4154"/>
                      <a:pt x="29334" y="6154"/>
                      <a:pt x="30513" y="8792"/>
                    </a:cubicBezTo>
                    <a:cubicBezTo>
                      <a:pt x="31288" y="10530"/>
                      <a:pt x="31867" y="12510"/>
                      <a:pt x="32281" y="14847"/>
                    </a:cubicBezTo>
                    <a:cubicBezTo>
                      <a:pt x="32817" y="17881"/>
                      <a:pt x="32810" y="20922"/>
                      <a:pt x="32746" y="23232"/>
                    </a:cubicBezTo>
                    <a:cubicBezTo>
                      <a:pt x="32731" y="23940"/>
                      <a:pt x="32527" y="25259"/>
                      <a:pt x="32527" y="25259"/>
                    </a:cubicBezTo>
                    <a:lnTo>
                      <a:pt x="31667" y="25092"/>
                    </a:lnTo>
                    <a:lnTo>
                      <a:pt x="31676" y="24996"/>
                    </a:lnTo>
                    <a:cubicBezTo>
                      <a:pt x="31826" y="23286"/>
                      <a:pt x="31882" y="21975"/>
                      <a:pt x="31857" y="20744"/>
                    </a:cubicBezTo>
                    <a:cubicBezTo>
                      <a:pt x="31775" y="16546"/>
                      <a:pt x="31212" y="13207"/>
                      <a:pt x="30085" y="10236"/>
                    </a:cubicBezTo>
                    <a:cubicBezTo>
                      <a:pt x="29159" y="7794"/>
                      <a:pt x="27919" y="5873"/>
                      <a:pt x="26295" y="4364"/>
                    </a:cubicBezTo>
                    <a:cubicBezTo>
                      <a:pt x="24719" y="2900"/>
                      <a:pt x="22789" y="1895"/>
                      <a:pt x="20559" y="1376"/>
                    </a:cubicBezTo>
                    <a:cubicBezTo>
                      <a:pt x="19328" y="1090"/>
                      <a:pt x="18040" y="950"/>
                      <a:pt x="16623" y="950"/>
                    </a:cubicBezTo>
                    <a:cubicBezTo>
                      <a:pt x="16025" y="950"/>
                      <a:pt x="15391" y="976"/>
                      <a:pt x="14740" y="1027"/>
                    </a:cubicBezTo>
                    <a:cubicBezTo>
                      <a:pt x="12726" y="1186"/>
                      <a:pt x="10968" y="1595"/>
                      <a:pt x="9362" y="2277"/>
                    </a:cubicBezTo>
                    <a:cubicBezTo>
                      <a:pt x="6108" y="3662"/>
                      <a:pt x="3846" y="6029"/>
                      <a:pt x="2443" y="9515"/>
                    </a:cubicBezTo>
                    <a:cubicBezTo>
                      <a:pt x="1816" y="11074"/>
                      <a:pt x="1405" y="12736"/>
                      <a:pt x="1187" y="14595"/>
                    </a:cubicBezTo>
                    <a:cubicBezTo>
                      <a:pt x="978" y="16390"/>
                      <a:pt x="909" y="17869"/>
                      <a:pt x="972" y="19253"/>
                    </a:cubicBezTo>
                    <a:cubicBezTo>
                      <a:pt x="1168" y="23632"/>
                      <a:pt x="1912" y="27486"/>
                      <a:pt x="3247" y="31038"/>
                    </a:cubicBezTo>
                    <a:cubicBezTo>
                      <a:pt x="3363" y="31346"/>
                      <a:pt x="3495" y="31648"/>
                      <a:pt x="3626" y="31948"/>
                    </a:cubicBezTo>
                    <a:lnTo>
                      <a:pt x="3890" y="32561"/>
                    </a:lnTo>
                    <a:lnTo>
                      <a:pt x="3806" y="32647"/>
                    </a:lnTo>
                    <a:cubicBezTo>
                      <a:pt x="3659" y="32795"/>
                      <a:pt x="3501" y="32863"/>
                      <a:pt x="3348" y="32928"/>
                    </a:cubicBezTo>
                    <a:lnTo>
                      <a:pt x="3087" y="32992"/>
                    </a:lnTo>
                    <a:cubicBezTo>
                      <a:pt x="2916" y="32666"/>
                      <a:pt x="2916" y="32666"/>
                      <a:pt x="2576" y="31902"/>
                    </a:cubicBezTo>
                    <a:lnTo>
                      <a:pt x="2576" y="319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8243396" y="138049"/>
                <a:ext cx="641538" cy="296523"/>
              </a:xfrm>
              <a:custGeom>
                <a:avLst/>
                <a:gdLst>
                  <a:gd name="T0" fmla="*/ 67063 w 67610"/>
                  <a:gd name="T1" fmla="*/ 31482 h 31482"/>
                  <a:gd name="T2" fmla="*/ 66882 w 67610"/>
                  <a:gd name="T3" fmla="*/ 31167 h 31482"/>
                  <a:gd name="T4" fmla="*/ 65297 w 67610"/>
                  <a:gd name="T5" fmla="*/ 27903 h 31482"/>
                  <a:gd name="T6" fmla="*/ 60731 w 67610"/>
                  <a:gd name="T7" fmla="*/ 17563 h 31482"/>
                  <a:gd name="T8" fmla="*/ 49115 w 67610"/>
                  <a:gd name="T9" fmla="*/ 6929 h 31482"/>
                  <a:gd name="T10" fmla="*/ 36282 w 67610"/>
                  <a:gd name="T11" fmla="*/ 1795 h 31482"/>
                  <a:gd name="T12" fmla="*/ 30956 w 67610"/>
                  <a:gd name="T13" fmla="*/ 1003 h 31482"/>
                  <a:gd name="T14" fmla="*/ 26953 w 67610"/>
                  <a:gd name="T15" fmla="*/ 826 h 31482"/>
                  <a:gd name="T16" fmla="*/ 24568 w 67610"/>
                  <a:gd name="T17" fmla="*/ 882 h 31482"/>
                  <a:gd name="T18" fmla="*/ 13945 w 67610"/>
                  <a:gd name="T19" fmla="*/ 2710 h 31482"/>
                  <a:gd name="T20" fmla="*/ 1080 w 67610"/>
                  <a:gd name="T21" fmla="*/ 9931 h 31482"/>
                  <a:gd name="T22" fmla="*/ 262 w 67610"/>
                  <a:gd name="T23" fmla="*/ 10647 h 31482"/>
                  <a:gd name="T24" fmla="*/ 0 w 67610"/>
                  <a:gd name="T25" fmla="*/ 10107 h 31482"/>
                  <a:gd name="T26" fmla="*/ 5146 w 67610"/>
                  <a:gd name="T27" fmla="*/ 5787 h 31482"/>
                  <a:gd name="T28" fmla="*/ 17049 w 67610"/>
                  <a:gd name="T29" fmla="*/ 1038 h 31482"/>
                  <a:gd name="T30" fmla="*/ 22949 w 67610"/>
                  <a:gd name="T31" fmla="*/ 159 h 31482"/>
                  <a:gd name="T32" fmla="*/ 26908 w 67610"/>
                  <a:gd name="T33" fmla="*/ 0 h 31482"/>
                  <a:gd name="T34" fmla="*/ 29050 w 67610"/>
                  <a:gd name="T35" fmla="*/ 53 h 31482"/>
                  <a:gd name="T36" fmla="*/ 37136 w 67610"/>
                  <a:gd name="T37" fmla="*/ 1149 h 31482"/>
                  <a:gd name="T38" fmla="*/ 53223 w 67610"/>
                  <a:gd name="T39" fmla="*/ 8688 h 31482"/>
                  <a:gd name="T40" fmla="*/ 62334 w 67610"/>
                  <a:gd name="T41" fmla="*/ 18466 h 31482"/>
                  <a:gd name="T42" fmla="*/ 66163 w 67610"/>
                  <a:gd name="T43" fmla="*/ 27952 h 31482"/>
                  <a:gd name="T44" fmla="*/ 67129 w 67610"/>
                  <a:gd name="T45" fmla="*/ 30033 h 31482"/>
                  <a:gd name="T46" fmla="*/ 67610 w 67610"/>
                  <a:gd name="T47" fmla="*/ 31076 h 31482"/>
                  <a:gd name="T48" fmla="*/ 67063 w 67610"/>
                  <a:gd name="T49" fmla="*/ 31482 h 3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610" h="31482">
                    <a:moveTo>
                      <a:pt x="67063" y="31482"/>
                    </a:moveTo>
                    <a:cubicBezTo>
                      <a:pt x="67063" y="31482"/>
                      <a:pt x="66937" y="31243"/>
                      <a:pt x="66882" y="31167"/>
                    </a:cubicBezTo>
                    <a:cubicBezTo>
                      <a:pt x="66285" y="30344"/>
                      <a:pt x="65566" y="29231"/>
                      <a:pt x="65297" y="27903"/>
                    </a:cubicBezTo>
                    <a:cubicBezTo>
                      <a:pt x="64558" y="24279"/>
                      <a:pt x="63064" y="20897"/>
                      <a:pt x="60731" y="17563"/>
                    </a:cubicBezTo>
                    <a:cubicBezTo>
                      <a:pt x="57798" y="13370"/>
                      <a:pt x="53890" y="9793"/>
                      <a:pt x="49115" y="6929"/>
                    </a:cubicBezTo>
                    <a:cubicBezTo>
                      <a:pt x="45082" y="4511"/>
                      <a:pt x="40765" y="2784"/>
                      <a:pt x="36282" y="1795"/>
                    </a:cubicBezTo>
                    <a:cubicBezTo>
                      <a:pt x="34678" y="1442"/>
                      <a:pt x="32936" y="1183"/>
                      <a:pt x="30956" y="1003"/>
                    </a:cubicBezTo>
                    <a:cubicBezTo>
                      <a:pt x="29672" y="885"/>
                      <a:pt x="28325" y="826"/>
                      <a:pt x="26953" y="826"/>
                    </a:cubicBezTo>
                    <a:cubicBezTo>
                      <a:pt x="26158" y="826"/>
                      <a:pt x="25363" y="845"/>
                      <a:pt x="24568" y="882"/>
                    </a:cubicBezTo>
                    <a:cubicBezTo>
                      <a:pt x="20895" y="1051"/>
                      <a:pt x="17320" y="1666"/>
                      <a:pt x="13945" y="2710"/>
                    </a:cubicBezTo>
                    <a:cubicBezTo>
                      <a:pt x="8829" y="4292"/>
                      <a:pt x="4621" y="6654"/>
                      <a:pt x="1080" y="9931"/>
                    </a:cubicBezTo>
                    <a:cubicBezTo>
                      <a:pt x="717" y="10289"/>
                      <a:pt x="632" y="10369"/>
                      <a:pt x="262" y="10647"/>
                    </a:cubicBezTo>
                    <a:cubicBezTo>
                      <a:pt x="184" y="10559"/>
                      <a:pt x="110" y="10263"/>
                      <a:pt x="0" y="10107"/>
                    </a:cubicBezTo>
                    <a:cubicBezTo>
                      <a:pt x="1329" y="8388"/>
                      <a:pt x="3210" y="7009"/>
                      <a:pt x="5146" y="5787"/>
                    </a:cubicBezTo>
                    <a:cubicBezTo>
                      <a:pt x="8628" y="3589"/>
                      <a:pt x="12522" y="2036"/>
                      <a:pt x="17049" y="1038"/>
                    </a:cubicBezTo>
                    <a:cubicBezTo>
                      <a:pt x="19014" y="605"/>
                      <a:pt x="20999" y="309"/>
                      <a:pt x="22949" y="159"/>
                    </a:cubicBezTo>
                    <a:cubicBezTo>
                      <a:pt x="24345" y="52"/>
                      <a:pt x="25640" y="0"/>
                      <a:pt x="26908" y="0"/>
                    </a:cubicBezTo>
                    <a:cubicBezTo>
                      <a:pt x="27621" y="0"/>
                      <a:pt x="28335" y="16"/>
                      <a:pt x="29050" y="53"/>
                    </a:cubicBezTo>
                    <a:cubicBezTo>
                      <a:pt x="32045" y="204"/>
                      <a:pt x="34689" y="563"/>
                      <a:pt x="37136" y="1149"/>
                    </a:cubicBezTo>
                    <a:cubicBezTo>
                      <a:pt x="42991" y="2549"/>
                      <a:pt x="48403" y="5086"/>
                      <a:pt x="53223" y="8688"/>
                    </a:cubicBezTo>
                    <a:cubicBezTo>
                      <a:pt x="56956" y="11480"/>
                      <a:pt x="60022" y="14769"/>
                      <a:pt x="62334" y="18466"/>
                    </a:cubicBezTo>
                    <a:cubicBezTo>
                      <a:pt x="64232" y="21505"/>
                      <a:pt x="65522" y="24697"/>
                      <a:pt x="66163" y="27952"/>
                    </a:cubicBezTo>
                    <a:cubicBezTo>
                      <a:pt x="66309" y="28692"/>
                      <a:pt x="66687" y="29333"/>
                      <a:pt x="67129" y="30033"/>
                    </a:cubicBezTo>
                    <a:cubicBezTo>
                      <a:pt x="67418" y="30489"/>
                      <a:pt x="67610" y="31076"/>
                      <a:pt x="67610" y="31076"/>
                    </a:cubicBezTo>
                    <a:lnTo>
                      <a:pt x="67063" y="3148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073291" y="745677"/>
                <a:ext cx="249487" cy="157174"/>
              </a:xfrm>
              <a:custGeom>
                <a:avLst/>
                <a:gdLst>
                  <a:gd name="T0" fmla="*/ 1490 w 26377"/>
                  <a:gd name="T1" fmla="*/ 15730 h 16608"/>
                  <a:gd name="T2" fmla="*/ 3597 w 26377"/>
                  <a:gd name="T3" fmla="*/ 15332 h 16608"/>
                  <a:gd name="T4" fmla="*/ 16326 w 26377"/>
                  <a:gd name="T5" fmla="*/ 12005 h 16608"/>
                  <a:gd name="T6" fmla="*/ 21421 w 26377"/>
                  <a:gd name="T7" fmla="*/ 8976 h 16608"/>
                  <a:gd name="T8" fmla="*/ 25016 w 26377"/>
                  <a:gd name="T9" fmla="*/ 2713 h 16608"/>
                  <a:gd name="T10" fmla="*/ 25189 w 26377"/>
                  <a:gd name="T11" fmla="*/ 1999 h 16608"/>
                  <a:gd name="T12" fmla="*/ 24816 w 26377"/>
                  <a:gd name="T13" fmla="*/ 2232 h 16608"/>
                  <a:gd name="T14" fmla="*/ 471 w 26377"/>
                  <a:gd name="T15" fmla="*/ 9265 h 16608"/>
                  <a:gd name="T16" fmla="*/ 37 w 26377"/>
                  <a:gd name="T17" fmla="*/ 9263 h 16608"/>
                  <a:gd name="T18" fmla="*/ 40 w 26377"/>
                  <a:gd name="T19" fmla="*/ 8384 h 16608"/>
                  <a:gd name="T20" fmla="*/ 193 w 26377"/>
                  <a:gd name="T21" fmla="*/ 8383 h 16608"/>
                  <a:gd name="T22" fmla="*/ 13770 w 26377"/>
                  <a:gd name="T23" fmla="*/ 6265 h 16608"/>
                  <a:gd name="T24" fmla="*/ 26091 w 26377"/>
                  <a:gd name="T25" fmla="*/ 207 h 16608"/>
                  <a:gd name="T26" fmla="*/ 26377 w 26377"/>
                  <a:gd name="T27" fmla="*/ 0 h 16608"/>
                  <a:gd name="T28" fmla="*/ 26377 w 26377"/>
                  <a:gd name="T29" fmla="*/ 354 h 16608"/>
                  <a:gd name="T30" fmla="*/ 26263 w 26377"/>
                  <a:gd name="T31" fmla="*/ 1323 h 16608"/>
                  <a:gd name="T32" fmla="*/ 26224 w 26377"/>
                  <a:gd name="T33" fmla="*/ 1539 h 16608"/>
                  <a:gd name="T34" fmla="*/ 24511 w 26377"/>
                  <a:gd name="T35" fmla="*/ 6681 h 16608"/>
                  <a:gd name="T36" fmla="*/ 19570 w 26377"/>
                  <a:gd name="T37" fmla="*/ 11469 h 16608"/>
                  <a:gd name="T38" fmla="*/ 12598 w 26377"/>
                  <a:gd name="T39" fmla="*/ 14294 h 16608"/>
                  <a:gd name="T40" fmla="*/ 4019 w 26377"/>
                  <a:gd name="T41" fmla="*/ 16202 h 16608"/>
                  <a:gd name="T42" fmla="*/ 1671 w 26377"/>
                  <a:gd name="T43" fmla="*/ 16608 h 16608"/>
                  <a:gd name="T44" fmla="*/ 1490 w 26377"/>
                  <a:gd name="T45" fmla="*/ 15730 h 16608"/>
                  <a:gd name="T46" fmla="*/ 1490 w 26377"/>
                  <a:gd name="T47" fmla="*/ 15730 h 16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377" h="16608">
                    <a:moveTo>
                      <a:pt x="1490" y="15730"/>
                    </a:moveTo>
                    <a:cubicBezTo>
                      <a:pt x="2722" y="15497"/>
                      <a:pt x="2671" y="15497"/>
                      <a:pt x="3597" y="15332"/>
                    </a:cubicBezTo>
                    <a:cubicBezTo>
                      <a:pt x="7729" y="14593"/>
                      <a:pt x="12115" y="13728"/>
                      <a:pt x="16326" y="12005"/>
                    </a:cubicBezTo>
                    <a:cubicBezTo>
                      <a:pt x="18405" y="11154"/>
                      <a:pt x="20072" y="10163"/>
                      <a:pt x="21421" y="8976"/>
                    </a:cubicBezTo>
                    <a:cubicBezTo>
                      <a:pt x="23215" y="7397"/>
                      <a:pt x="24391" y="5348"/>
                      <a:pt x="25016" y="2713"/>
                    </a:cubicBezTo>
                    <a:lnTo>
                      <a:pt x="25189" y="1999"/>
                    </a:lnTo>
                    <a:lnTo>
                      <a:pt x="24816" y="2232"/>
                    </a:lnTo>
                    <a:cubicBezTo>
                      <a:pt x="17674" y="6702"/>
                      <a:pt x="8801" y="9265"/>
                      <a:pt x="471" y="9265"/>
                    </a:cubicBezTo>
                    <a:lnTo>
                      <a:pt x="37" y="9263"/>
                    </a:lnTo>
                    <a:cubicBezTo>
                      <a:pt x="0" y="8842"/>
                      <a:pt x="2" y="8742"/>
                      <a:pt x="40" y="8384"/>
                    </a:cubicBezTo>
                    <a:lnTo>
                      <a:pt x="193" y="8383"/>
                    </a:lnTo>
                    <a:cubicBezTo>
                      <a:pt x="4734" y="8342"/>
                      <a:pt x="9302" y="7630"/>
                      <a:pt x="13770" y="6265"/>
                    </a:cubicBezTo>
                    <a:cubicBezTo>
                      <a:pt x="18350" y="4866"/>
                      <a:pt x="22381" y="2885"/>
                      <a:pt x="26091" y="207"/>
                    </a:cubicBezTo>
                    <a:lnTo>
                      <a:pt x="26377" y="0"/>
                    </a:lnTo>
                    <a:lnTo>
                      <a:pt x="26377" y="354"/>
                    </a:lnTo>
                    <a:cubicBezTo>
                      <a:pt x="26376" y="728"/>
                      <a:pt x="26316" y="1044"/>
                      <a:pt x="26263" y="1323"/>
                    </a:cubicBezTo>
                    <a:lnTo>
                      <a:pt x="26224" y="1539"/>
                    </a:lnTo>
                    <a:cubicBezTo>
                      <a:pt x="25864" y="3614"/>
                      <a:pt x="25320" y="5248"/>
                      <a:pt x="24511" y="6681"/>
                    </a:cubicBezTo>
                    <a:cubicBezTo>
                      <a:pt x="23428" y="8601"/>
                      <a:pt x="21812" y="10167"/>
                      <a:pt x="19570" y="11469"/>
                    </a:cubicBezTo>
                    <a:cubicBezTo>
                      <a:pt x="17673" y="12571"/>
                      <a:pt x="15457" y="13469"/>
                      <a:pt x="12598" y="14294"/>
                    </a:cubicBezTo>
                    <a:cubicBezTo>
                      <a:pt x="10006" y="15043"/>
                      <a:pt x="7199" y="15667"/>
                      <a:pt x="4019" y="16202"/>
                    </a:cubicBezTo>
                    <a:lnTo>
                      <a:pt x="1671" y="16608"/>
                    </a:lnTo>
                    <a:cubicBezTo>
                      <a:pt x="1671" y="16608"/>
                      <a:pt x="1547" y="16168"/>
                      <a:pt x="1490" y="15730"/>
                    </a:cubicBezTo>
                    <a:lnTo>
                      <a:pt x="1490" y="1573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8065191" y="663040"/>
                <a:ext cx="208985" cy="56712"/>
              </a:xfrm>
              <a:custGeom>
                <a:avLst/>
                <a:gdLst>
                  <a:gd name="T0" fmla="*/ 0 w 22055"/>
                  <a:gd name="T1" fmla="*/ 5911 h 5911"/>
                  <a:gd name="T2" fmla="*/ 108 w 22055"/>
                  <a:gd name="T3" fmla="*/ 5040 h 5911"/>
                  <a:gd name="T4" fmla="*/ 6682 w 22055"/>
                  <a:gd name="T5" fmla="*/ 4859 h 5911"/>
                  <a:gd name="T6" fmla="*/ 12744 w 22055"/>
                  <a:gd name="T7" fmla="*/ 4208 h 5911"/>
                  <a:gd name="T8" fmla="*/ 19124 w 22055"/>
                  <a:gd name="T9" fmla="*/ 1884 h 5911"/>
                  <a:gd name="T10" fmla="*/ 18917 w 22055"/>
                  <a:gd name="T11" fmla="*/ 1565 h 5911"/>
                  <a:gd name="T12" fmla="*/ 12983 w 22055"/>
                  <a:gd name="T13" fmla="*/ 1939 h 5911"/>
                  <a:gd name="T14" fmla="*/ 10028 w 22055"/>
                  <a:gd name="T15" fmla="*/ 1864 h 5911"/>
                  <a:gd name="T16" fmla="*/ 537 w 22055"/>
                  <a:gd name="T17" fmla="*/ 787 h 5911"/>
                  <a:gd name="T18" fmla="*/ 674 w 22055"/>
                  <a:gd name="T19" fmla="*/ 0 h 5911"/>
                  <a:gd name="T20" fmla="*/ 6427 w 22055"/>
                  <a:gd name="T21" fmla="*/ 765 h 5911"/>
                  <a:gd name="T22" fmla="*/ 10456 w 22055"/>
                  <a:gd name="T23" fmla="*/ 1053 h 5911"/>
                  <a:gd name="T24" fmla="*/ 12959 w 22055"/>
                  <a:gd name="T25" fmla="*/ 1102 h 5911"/>
                  <a:gd name="T26" fmla="*/ 15613 w 22055"/>
                  <a:gd name="T27" fmla="*/ 1033 h 5911"/>
                  <a:gd name="T28" fmla="*/ 21188 w 22055"/>
                  <a:gd name="T29" fmla="*/ 312 h 5911"/>
                  <a:gd name="T30" fmla="*/ 21353 w 22055"/>
                  <a:gd name="T31" fmla="*/ 288 h 5911"/>
                  <a:gd name="T32" fmla="*/ 21503 w 22055"/>
                  <a:gd name="T33" fmla="*/ 1173 h 5911"/>
                  <a:gd name="T34" fmla="*/ 16752 w 22055"/>
                  <a:gd name="T35" fmla="*/ 3988 h 5911"/>
                  <a:gd name="T36" fmla="*/ 12121 w 22055"/>
                  <a:gd name="T37" fmla="*/ 5145 h 5911"/>
                  <a:gd name="T38" fmla="*/ 7880 w 22055"/>
                  <a:gd name="T39" fmla="*/ 5612 h 5911"/>
                  <a:gd name="T40" fmla="*/ 3413 w 22055"/>
                  <a:gd name="T41" fmla="*/ 5865 h 5911"/>
                  <a:gd name="T42" fmla="*/ 0 w 22055"/>
                  <a:gd name="T43" fmla="*/ 5911 h 5911"/>
                  <a:gd name="T44" fmla="*/ 0 w 22055"/>
                  <a:gd name="T45" fmla="*/ 5911 h 5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055" h="5911">
                    <a:moveTo>
                      <a:pt x="0" y="5911"/>
                    </a:moveTo>
                    <a:lnTo>
                      <a:pt x="108" y="5040"/>
                    </a:lnTo>
                    <a:cubicBezTo>
                      <a:pt x="108" y="5040"/>
                      <a:pt x="4526" y="5001"/>
                      <a:pt x="6682" y="4859"/>
                    </a:cubicBezTo>
                    <a:cubicBezTo>
                      <a:pt x="8779" y="4721"/>
                      <a:pt x="10819" y="4503"/>
                      <a:pt x="12744" y="4208"/>
                    </a:cubicBezTo>
                    <a:cubicBezTo>
                      <a:pt x="14966" y="3869"/>
                      <a:pt x="17186" y="3165"/>
                      <a:pt x="19124" y="1884"/>
                    </a:cubicBezTo>
                    <a:lnTo>
                      <a:pt x="18917" y="1565"/>
                    </a:lnTo>
                    <a:cubicBezTo>
                      <a:pt x="17051" y="1817"/>
                      <a:pt x="15110" y="1939"/>
                      <a:pt x="12983" y="1939"/>
                    </a:cubicBezTo>
                    <a:cubicBezTo>
                      <a:pt x="12034" y="1939"/>
                      <a:pt x="11040" y="1905"/>
                      <a:pt x="10028" y="1864"/>
                    </a:cubicBezTo>
                    <a:cubicBezTo>
                      <a:pt x="6311" y="1712"/>
                      <a:pt x="537" y="787"/>
                      <a:pt x="537" y="787"/>
                    </a:cubicBezTo>
                    <a:lnTo>
                      <a:pt x="674" y="0"/>
                    </a:lnTo>
                    <a:cubicBezTo>
                      <a:pt x="674" y="0"/>
                      <a:pt x="3309" y="437"/>
                      <a:pt x="6427" y="765"/>
                    </a:cubicBezTo>
                    <a:cubicBezTo>
                      <a:pt x="7844" y="913"/>
                      <a:pt x="9162" y="1008"/>
                      <a:pt x="10456" y="1053"/>
                    </a:cubicBezTo>
                    <a:cubicBezTo>
                      <a:pt x="11291" y="1084"/>
                      <a:pt x="12125" y="1102"/>
                      <a:pt x="12959" y="1102"/>
                    </a:cubicBezTo>
                    <a:cubicBezTo>
                      <a:pt x="13897" y="1102"/>
                      <a:pt x="14766" y="1079"/>
                      <a:pt x="15613" y="1033"/>
                    </a:cubicBezTo>
                    <a:cubicBezTo>
                      <a:pt x="17709" y="919"/>
                      <a:pt x="19533" y="683"/>
                      <a:pt x="21188" y="312"/>
                    </a:cubicBezTo>
                    <a:cubicBezTo>
                      <a:pt x="21250" y="298"/>
                      <a:pt x="21302" y="288"/>
                      <a:pt x="21353" y="288"/>
                    </a:cubicBezTo>
                    <a:cubicBezTo>
                      <a:pt x="21829" y="288"/>
                      <a:pt x="22055" y="754"/>
                      <a:pt x="21503" y="1173"/>
                    </a:cubicBezTo>
                    <a:cubicBezTo>
                      <a:pt x="20083" y="2339"/>
                      <a:pt x="18531" y="3258"/>
                      <a:pt x="16752" y="3988"/>
                    </a:cubicBezTo>
                    <a:cubicBezTo>
                      <a:pt x="15133" y="4651"/>
                      <a:pt x="13427" y="4955"/>
                      <a:pt x="12121" y="5145"/>
                    </a:cubicBezTo>
                    <a:cubicBezTo>
                      <a:pt x="10768" y="5343"/>
                      <a:pt x="9341" y="5500"/>
                      <a:pt x="7880" y="5612"/>
                    </a:cubicBezTo>
                    <a:cubicBezTo>
                      <a:pt x="6553" y="5715"/>
                      <a:pt x="5134" y="5795"/>
                      <a:pt x="3413" y="5865"/>
                    </a:cubicBezTo>
                    <a:cubicBezTo>
                      <a:pt x="3074" y="5879"/>
                      <a:pt x="0" y="5911"/>
                      <a:pt x="0" y="5911"/>
                    </a:cubicBezTo>
                    <a:lnTo>
                      <a:pt x="0" y="591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8638686" y="703548"/>
                <a:ext cx="170104" cy="150693"/>
              </a:xfrm>
              <a:custGeom>
                <a:avLst/>
                <a:gdLst>
                  <a:gd name="T0" fmla="*/ 16182 w 17851"/>
                  <a:gd name="T1" fmla="*/ 15595 h 15840"/>
                  <a:gd name="T2" fmla="*/ 15951 w 17851"/>
                  <a:gd name="T3" fmla="*/ 15538 h 15840"/>
                  <a:gd name="T4" fmla="*/ 3247 w 17851"/>
                  <a:gd name="T5" fmla="*/ 6717 h 15840"/>
                  <a:gd name="T6" fmla="*/ 396 w 17851"/>
                  <a:gd name="T7" fmla="*/ 1436 h 15840"/>
                  <a:gd name="T8" fmla="*/ 57 w 17851"/>
                  <a:gd name="T9" fmla="*/ 434 h 15840"/>
                  <a:gd name="T10" fmla="*/ 0 w 17851"/>
                  <a:gd name="T11" fmla="*/ 262 h 15840"/>
                  <a:gd name="T12" fmla="*/ 173 w 17851"/>
                  <a:gd name="T13" fmla="*/ 206 h 15840"/>
                  <a:gd name="T14" fmla="*/ 697 w 17851"/>
                  <a:gd name="T15" fmla="*/ 45 h 15840"/>
                  <a:gd name="T16" fmla="*/ 853 w 17851"/>
                  <a:gd name="T17" fmla="*/ 0 h 15840"/>
                  <a:gd name="T18" fmla="*/ 1087 w 17851"/>
                  <a:gd name="T19" fmla="*/ 604 h 15840"/>
                  <a:gd name="T20" fmla="*/ 1449 w 17851"/>
                  <a:gd name="T21" fmla="*/ 1518 h 15840"/>
                  <a:gd name="T22" fmla="*/ 6668 w 17851"/>
                  <a:gd name="T23" fmla="*/ 9317 h 15840"/>
                  <a:gd name="T24" fmla="*/ 17453 w 17851"/>
                  <a:gd name="T25" fmla="*/ 14891 h 15840"/>
                  <a:gd name="T26" fmla="*/ 17851 w 17851"/>
                  <a:gd name="T27" fmla="*/ 14954 h 15840"/>
                  <a:gd name="T28" fmla="*/ 17736 w 17851"/>
                  <a:gd name="T29" fmla="*/ 15840 h 15840"/>
                  <a:gd name="T30" fmla="*/ 16182 w 17851"/>
                  <a:gd name="T31" fmla="*/ 15595 h 15840"/>
                  <a:gd name="T32" fmla="*/ 16182 w 17851"/>
                  <a:gd name="T33" fmla="*/ 15595 h 15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851" h="15840">
                    <a:moveTo>
                      <a:pt x="16182" y="15595"/>
                    </a:moveTo>
                    <a:lnTo>
                      <a:pt x="15951" y="15538"/>
                    </a:lnTo>
                    <a:cubicBezTo>
                      <a:pt x="10774" y="14276"/>
                      <a:pt x="6500" y="11307"/>
                      <a:pt x="3247" y="6717"/>
                    </a:cubicBezTo>
                    <a:cubicBezTo>
                      <a:pt x="1720" y="4560"/>
                      <a:pt x="678" y="2130"/>
                      <a:pt x="396" y="1436"/>
                    </a:cubicBezTo>
                    <a:cubicBezTo>
                      <a:pt x="328" y="1254"/>
                      <a:pt x="57" y="434"/>
                      <a:pt x="57" y="434"/>
                    </a:cubicBezTo>
                    <a:lnTo>
                      <a:pt x="0" y="262"/>
                    </a:lnTo>
                    <a:lnTo>
                      <a:pt x="173" y="206"/>
                    </a:lnTo>
                    <a:cubicBezTo>
                      <a:pt x="174" y="206"/>
                      <a:pt x="526" y="94"/>
                      <a:pt x="697" y="45"/>
                    </a:cubicBezTo>
                    <a:lnTo>
                      <a:pt x="853" y="0"/>
                    </a:lnTo>
                    <a:lnTo>
                      <a:pt x="1087" y="604"/>
                    </a:lnTo>
                    <a:cubicBezTo>
                      <a:pt x="1205" y="911"/>
                      <a:pt x="1322" y="1217"/>
                      <a:pt x="1449" y="1518"/>
                    </a:cubicBezTo>
                    <a:cubicBezTo>
                      <a:pt x="2703" y="4513"/>
                      <a:pt x="4458" y="7137"/>
                      <a:pt x="6668" y="9317"/>
                    </a:cubicBezTo>
                    <a:cubicBezTo>
                      <a:pt x="9681" y="12290"/>
                      <a:pt x="13310" y="14165"/>
                      <a:pt x="17453" y="14891"/>
                    </a:cubicBezTo>
                    <a:lnTo>
                      <a:pt x="17851" y="14954"/>
                    </a:lnTo>
                    <a:lnTo>
                      <a:pt x="17736" y="15840"/>
                    </a:lnTo>
                    <a:cubicBezTo>
                      <a:pt x="17736" y="15840"/>
                      <a:pt x="17166" y="15787"/>
                      <a:pt x="16182" y="15595"/>
                    </a:cubicBezTo>
                    <a:lnTo>
                      <a:pt x="16182" y="1559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8625726" y="752159"/>
                <a:ext cx="168485" cy="134489"/>
              </a:xfrm>
              <a:custGeom>
                <a:avLst/>
                <a:gdLst>
                  <a:gd name="T0" fmla="*/ 17505 w 17698"/>
                  <a:gd name="T1" fmla="*/ 14102 h 14117"/>
                  <a:gd name="T2" fmla="*/ 8639 w 17698"/>
                  <a:gd name="T3" fmla="*/ 11419 h 14117"/>
                  <a:gd name="T4" fmla="*/ 30 w 17698"/>
                  <a:gd name="T5" fmla="*/ 438 h 14117"/>
                  <a:gd name="T6" fmla="*/ 0 w 17698"/>
                  <a:gd name="T7" fmla="*/ 350 h 14117"/>
                  <a:gd name="T8" fmla="*/ 800 w 17698"/>
                  <a:gd name="T9" fmla="*/ 0 h 14117"/>
                  <a:gd name="T10" fmla="*/ 851 w 17698"/>
                  <a:gd name="T11" fmla="*/ 158 h 14117"/>
                  <a:gd name="T12" fmla="*/ 17536 w 17698"/>
                  <a:gd name="T13" fmla="*/ 13204 h 14117"/>
                  <a:gd name="T14" fmla="*/ 17698 w 17698"/>
                  <a:gd name="T15" fmla="*/ 13220 h 14117"/>
                  <a:gd name="T16" fmla="*/ 17698 w 17698"/>
                  <a:gd name="T17" fmla="*/ 14117 h 14117"/>
                  <a:gd name="T18" fmla="*/ 17505 w 17698"/>
                  <a:gd name="T19" fmla="*/ 14102 h 14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98" h="14117">
                    <a:moveTo>
                      <a:pt x="17505" y="14102"/>
                    </a:moveTo>
                    <a:cubicBezTo>
                      <a:pt x="14135" y="13851"/>
                      <a:pt x="11234" y="12973"/>
                      <a:pt x="8639" y="11419"/>
                    </a:cubicBezTo>
                    <a:cubicBezTo>
                      <a:pt x="4556" y="8974"/>
                      <a:pt x="1659" y="5280"/>
                      <a:pt x="30" y="438"/>
                    </a:cubicBezTo>
                    <a:lnTo>
                      <a:pt x="0" y="350"/>
                    </a:lnTo>
                    <a:cubicBezTo>
                      <a:pt x="103" y="210"/>
                      <a:pt x="633" y="38"/>
                      <a:pt x="800" y="0"/>
                    </a:cubicBezTo>
                    <a:lnTo>
                      <a:pt x="851" y="158"/>
                    </a:lnTo>
                    <a:cubicBezTo>
                      <a:pt x="3711" y="8062"/>
                      <a:pt x="9209" y="12342"/>
                      <a:pt x="17536" y="13204"/>
                    </a:cubicBezTo>
                    <a:lnTo>
                      <a:pt x="17698" y="13220"/>
                    </a:lnTo>
                    <a:lnTo>
                      <a:pt x="17698" y="14117"/>
                    </a:lnTo>
                    <a:lnTo>
                      <a:pt x="17505" y="141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8672707" y="687345"/>
                <a:ext cx="149044" cy="105323"/>
              </a:xfrm>
              <a:custGeom>
                <a:avLst/>
                <a:gdLst>
                  <a:gd name="T0" fmla="*/ 14789 w 15803"/>
                  <a:gd name="T1" fmla="*/ 10948 h 11122"/>
                  <a:gd name="T2" fmla="*/ 5505 w 15803"/>
                  <a:gd name="T3" fmla="*/ 6528 h 11122"/>
                  <a:gd name="T4" fmla="*/ 315 w 15803"/>
                  <a:gd name="T5" fmla="*/ 994 h 11122"/>
                  <a:gd name="T6" fmla="*/ 0 w 15803"/>
                  <a:gd name="T7" fmla="*/ 499 h 11122"/>
                  <a:gd name="T8" fmla="*/ 769 w 15803"/>
                  <a:gd name="T9" fmla="*/ 0 h 11122"/>
                  <a:gd name="T10" fmla="*/ 871 w 15803"/>
                  <a:gd name="T11" fmla="*/ 152 h 11122"/>
                  <a:gd name="T12" fmla="*/ 7254 w 15803"/>
                  <a:gd name="T13" fmla="*/ 6656 h 11122"/>
                  <a:gd name="T14" fmla="*/ 15803 w 15803"/>
                  <a:gd name="T15" fmla="*/ 10182 h 11122"/>
                  <a:gd name="T16" fmla="*/ 15650 w 15803"/>
                  <a:gd name="T17" fmla="*/ 11122 h 11122"/>
                  <a:gd name="T18" fmla="*/ 14789 w 15803"/>
                  <a:gd name="T19" fmla="*/ 10948 h 1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03" h="11122">
                    <a:moveTo>
                      <a:pt x="14789" y="10948"/>
                    </a:moveTo>
                    <a:cubicBezTo>
                      <a:pt x="11443" y="10247"/>
                      <a:pt x="8327" y="8750"/>
                      <a:pt x="5505" y="6528"/>
                    </a:cubicBezTo>
                    <a:cubicBezTo>
                      <a:pt x="3125" y="4655"/>
                      <a:pt x="315" y="994"/>
                      <a:pt x="315" y="994"/>
                    </a:cubicBezTo>
                    <a:lnTo>
                      <a:pt x="0" y="499"/>
                    </a:lnTo>
                    <a:cubicBezTo>
                      <a:pt x="0" y="499"/>
                      <a:pt x="226" y="374"/>
                      <a:pt x="769" y="0"/>
                    </a:cubicBezTo>
                    <a:lnTo>
                      <a:pt x="871" y="152"/>
                    </a:lnTo>
                    <a:cubicBezTo>
                      <a:pt x="2600" y="2721"/>
                      <a:pt x="4747" y="4910"/>
                      <a:pt x="7254" y="6656"/>
                    </a:cubicBezTo>
                    <a:cubicBezTo>
                      <a:pt x="10033" y="8594"/>
                      <a:pt x="12823" y="9669"/>
                      <a:pt x="15803" y="10182"/>
                    </a:cubicBezTo>
                    <a:cubicBezTo>
                      <a:pt x="15785" y="10472"/>
                      <a:pt x="15767" y="10659"/>
                      <a:pt x="15650" y="11122"/>
                    </a:cubicBezTo>
                    <a:lnTo>
                      <a:pt x="14789" y="1094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4" name="Freeform 44"/>
              <p:cNvSpPr>
                <a:spLocks noEditPoints="1"/>
              </p:cNvSpPr>
              <p:nvPr/>
            </p:nvSpPr>
            <p:spPr bwMode="auto">
              <a:xfrm>
                <a:off x="8458861" y="562579"/>
                <a:ext cx="58322" cy="163654"/>
              </a:xfrm>
              <a:custGeom>
                <a:avLst/>
                <a:gdLst>
                  <a:gd name="T0" fmla="*/ 4383 w 6034"/>
                  <a:gd name="T1" fmla="*/ 13022 h 17237"/>
                  <a:gd name="T2" fmla="*/ 4529 w 6034"/>
                  <a:gd name="T3" fmla="*/ 13003 h 17237"/>
                  <a:gd name="T4" fmla="*/ 4539 w 6034"/>
                  <a:gd name="T5" fmla="*/ 12856 h 17237"/>
                  <a:gd name="T6" fmla="*/ 4591 w 6034"/>
                  <a:gd name="T7" fmla="*/ 11856 h 17237"/>
                  <a:gd name="T8" fmla="*/ 4596 w 6034"/>
                  <a:gd name="T9" fmla="*/ 11747 h 17237"/>
                  <a:gd name="T10" fmla="*/ 4666 w 6034"/>
                  <a:gd name="T11" fmla="*/ 10370 h 17237"/>
                  <a:gd name="T12" fmla="*/ 4746 w 6034"/>
                  <a:gd name="T13" fmla="*/ 8915 h 17237"/>
                  <a:gd name="T14" fmla="*/ 4824 w 6034"/>
                  <a:gd name="T15" fmla="*/ 7422 h 17237"/>
                  <a:gd name="T16" fmla="*/ 4969 w 6034"/>
                  <a:gd name="T17" fmla="*/ 3402 h 17237"/>
                  <a:gd name="T18" fmla="*/ 4489 w 6034"/>
                  <a:gd name="T19" fmla="*/ 1765 h 17237"/>
                  <a:gd name="T20" fmla="*/ 3128 w 6034"/>
                  <a:gd name="T21" fmla="*/ 939 h 17237"/>
                  <a:gd name="T22" fmla="*/ 2845 w 6034"/>
                  <a:gd name="T23" fmla="*/ 959 h 17237"/>
                  <a:gd name="T24" fmla="*/ 1129 w 6034"/>
                  <a:gd name="T25" fmla="*/ 2064 h 17237"/>
                  <a:gd name="T26" fmla="*/ 1093 w 6034"/>
                  <a:gd name="T27" fmla="*/ 2173 h 17237"/>
                  <a:gd name="T28" fmla="*/ 1179 w 6034"/>
                  <a:gd name="T29" fmla="*/ 3701 h 17237"/>
                  <a:gd name="T30" fmla="*/ 3149 w 6034"/>
                  <a:gd name="T31" fmla="*/ 10254 h 17237"/>
                  <a:gd name="T32" fmla="*/ 4009 w 6034"/>
                  <a:gd name="T33" fmla="*/ 12934 h 17237"/>
                  <a:gd name="T34" fmla="*/ 4383 w 6034"/>
                  <a:gd name="T35" fmla="*/ 13022 h 17237"/>
                  <a:gd name="T36" fmla="*/ 5062 w 6034"/>
                  <a:gd name="T37" fmla="*/ 17237 h 17237"/>
                  <a:gd name="T38" fmla="*/ 3921 w 6034"/>
                  <a:gd name="T39" fmla="*/ 16245 h 17237"/>
                  <a:gd name="T40" fmla="*/ 256 w 6034"/>
                  <a:gd name="T41" fmla="*/ 3901 h 17237"/>
                  <a:gd name="T42" fmla="*/ 163 w 6034"/>
                  <a:gd name="T43" fmla="*/ 1954 h 17237"/>
                  <a:gd name="T44" fmla="*/ 2345 w 6034"/>
                  <a:gd name="T45" fmla="*/ 90 h 17237"/>
                  <a:gd name="T46" fmla="*/ 3131 w 6034"/>
                  <a:gd name="T47" fmla="*/ 0 h 17237"/>
                  <a:gd name="T48" fmla="*/ 5798 w 6034"/>
                  <a:gd name="T49" fmla="*/ 2382 h 17237"/>
                  <a:gd name="T50" fmla="*/ 5941 w 6034"/>
                  <a:gd name="T51" fmla="*/ 5040 h 17237"/>
                  <a:gd name="T52" fmla="*/ 5872 w 6034"/>
                  <a:gd name="T53" fmla="*/ 6297 h 17237"/>
                  <a:gd name="T54" fmla="*/ 5812 w 6034"/>
                  <a:gd name="T55" fmla="*/ 7444 h 17237"/>
                  <a:gd name="T56" fmla="*/ 5631 w 6034"/>
                  <a:gd name="T57" fmla="*/ 10803 h 17237"/>
                  <a:gd name="T58" fmla="*/ 5375 w 6034"/>
                  <a:gd name="T59" fmla="*/ 16251 h 17237"/>
                  <a:gd name="T60" fmla="*/ 5062 w 6034"/>
                  <a:gd name="T61" fmla="*/ 17237 h 17237"/>
                  <a:gd name="T62" fmla="*/ 5062 w 6034"/>
                  <a:gd name="T63" fmla="*/ 17237 h 17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34" h="17237">
                    <a:moveTo>
                      <a:pt x="4383" y="13022"/>
                    </a:moveTo>
                    <a:lnTo>
                      <a:pt x="4529" y="13003"/>
                    </a:lnTo>
                    <a:lnTo>
                      <a:pt x="4539" y="12856"/>
                    </a:lnTo>
                    <a:cubicBezTo>
                      <a:pt x="4554" y="12640"/>
                      <a:pt x="4573" y="12228"/>
                      <a:pt x="4591" y="11856"/>
                    </a:cubicBezTo>
                    <a:lnTo>
                      <a:pt x="4596" y="11747"/>
                    </a:lnTo>
                    <a:cubicBezTo>
                      <a:pt x="4617" y="11266"/>
                      <a:pt x="4642" y="10748"/>
                      <a:pt x="4666" y="10370"/>
                    </a:cubicBezTo>
                    <a:cubicBezTo>
                      <a:pt x="4698" y="9887"/>
                      <a:pt x="4722" y="9401"/>
                      <a:pt x="4746" y="8915"/>
                    </a:cubicBezTo>
                    <a:cubicBezTo>
                      <a:pt x="4746" y="8915"/>
                      <a:pt x="4801" y="7807"/>
                      <a:pt x="4824" y="7422"/>
                    </a:cubicBezTo>
                    <a:cubicBezTo>
                      <a:pt x="4909" y="6018"/>
                      <a:pt x="4956" y="4703"/>
                      <a:pt x="4969" y="3402"/>
                    </a:cubicBezTo>
                    <a:cubicBezTo>
                      <a:pt x="4933" y="2740"/>
                      <a:pt x="4799" y="2284"/>
                      <a:pt x="4489" y="1765"/>
                    </a:cubicBezTo>
                    <a:cubicBezTo>
                      <a:pt x="4164" y="1216"/>
                      <a:pt x="3706" y="939"/>
                      <a:pt x="3128" y="939"/>
                    </a:cubicBezTo>
                    <a:cubicBezTo>
                      <a:pt x="3037" y="939"/>
                      <a:pt x="2943" y="945"/>
                      <a:pt x="2845" y="959"/>
                    </a:cubicBezTo>
                    <a:cubicBezTo>
                      <a:pt x="1909" y="1087"/>
                      <a:pt x="1380" y="1428"/>
                      <a:pt x="1129" y="2064"/>
                    </a:cubicBezTo>
                    <a:lnTo>
                      <a:pt x="1093" y="2173"/>
                    </a:lnTo>
                    <a:cubicBezTo>
                      <a:pt x="915" y="2722"/>
                      <a:pt x="1027" y="3189"/>
                      <a:pt x="1179" y="3701"/>
                    </a:cubicBezTo>
                    <a:lnTo>
                      <a:pt x="3149" y="10254"/>
                    </a:lnTo>
                    <a:cubicBezTo>
                      <a:pt x="3511" y="11456"/>
                      <a:pt x="3885" y="12674"/>
                      <a:pt x="4009" y="12934"/>
                    </a:cubicBezTo>
                    <a:cubicBezTo>
                      <a:pt x="4051" y="13078"/>
                      <a:pt x="4529" y="13003"/>
                      <a:pt x="4383" y="13022"/>
                    </a:cubicBezTo>
                    <a:close/>
                    <a:moveTo>
                      <a:pt x="5062" y="17237"/>
                    </a:moveTo>
                    <a:cubicBezTo>
                      <a:pt x="4639" y="17236"/>
                      <a:pt x="4112" y="16895"/>
                      <a:pt x="3921" y="16245"/>
                    </a:cubicBezTo>
                    <a:cubicBezTo>
                      <a:pt x="2717" y="12151"/>
                      <a:pt x="1487" y="7987"/>
                      <a:pt x="256" y="3901"/>
                    </a:cubicBezTo>
                    <a:cubicBezTo>
                      <a:pt x="29" y="3150"/>
                      <a:pt x="0" y="2532"/>
                      <a:pt x="163" y="1954"/>
                    </a:cubicBezTo>
                    <a:cubicBezTo>
                      <a:pt x="441" y="975"/>
                      <a:pt x="1175" y="348"/>
                      <a:pt x="2345" y="90"/>
                    </a:cubicBezTo>
                    <a:cubicBezTo>
                      <a:pt x="2616" y="30"/>
                      <a:pt x="2881" y="0"/>
                      <a:pt x="3131" y="0"/>
                    </a:cubicBezTo>
                    <a:cubicBezTo>
                      <a:pt x="4452" y="0"/>
                      <a:pt x="5400" y="846"/>
                      <a:pt x="5798" y="2382"/>
                    </a:cubicBezTo>
                    <a:cubicBezTo>
                      <a:pt x="6034" y="3293"/>
                      <a:pt x="6006" y="4198"/>
                      <a:pt x="5941" y="5040"/>
                    </a:cubicBezTo>
                    <a:cubicBezTo>
                      <a:pt x="5908" y="5459"/>
                      <a:pt x="5890" y="5878"/>
                      <a:pt x="5872" y="6297"/>
                    </a:cubicBezTo>
                    <a:cubicBezTo>
                      <a:pt x="5856" y="6682"/>
                      <a:pt x="5839" y="7063"/>
                      <a:pt x="5812" y="7444"/>
                    </a:cubicBezTo>
                    <a:cubicBezTo>
                      <a:pt x="5733" y="8563"/>
                      <a:pt x="5682" y="9683"/>
                      <a:pt x="5631" y="10803"/>
                    </a:cubicBezTo>
                    <a:lnTo>
                      <a:pt x="5375" y="16251"/>
                    </a:lnTo>
                    <a:cubicBezTo>
                      <a:pt x="5350" y="16991"/>
                      <a:pt x="5301" y="17237"/>
                      <a:pt x="5062" y="17237"/>
                    </a:cubicBezTo>
                    <a:lnTo>
                      <a:pt x="5062" y="1723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8510702" y="829935"/>
                <a:ext cx="50222" cy="74536"/>
              </a:xfrm>
              <a:custGeom>
                <a:avLst/>
                <a:gdLst>
                  <a:gd name="T0" fmla="*/ 4088 w 5260"/>
                  <a:gd name="T1" fmla="*/ 7857 h 7857"/>
                  <a:gd name="T2" fmla="*/ 3744 w 5260"/>
                  <a:gd name="T3" fmla="*/ 7371 h 7857"/>
                  <a:gd name="T4" fmla="*/ 3428 w 5260"/>
                  <a:gd name="T5" fmla="*/ 7536 h 7857"/>
                  <a:gd name="T6" fmla="*/ 3543 w 5260"/>
                  <a:gd name="T7" fmla="*/ 7857 h 7857"/>
                  <a:gd name="T8" fmla="*/ 2484 w 5260"/>
                  <a:gd name="T9" fmla="*/ 7857 h 7857"/>
                  <a:gd name="T10" fmla="*/ 2439 w 5260"/>
                  <a:gd name="T11" fmla="*/ 7740 h 7857"/>
                  <a:gd name="T12" fmla="*/ 15 w 5260"/>
                  <a:gd name="T13" fmla="*/ 353 h 7857"/>
                  <a:gd name="T14" fmla="*/ 0 w 5260"/>
                  <a:gd name="T15" fmla="*/ 240 h 7857"/>
                  <a:gd name="T16" fmla="*/ 784 w 5260"/>
                  <a:gd name="T17" fmla="*/ 0 h 7857"/>
                  <a:gd name="T18" fmla="*/ 854 w 5260"/>
                  <a:gd name="T19" fmla="*/ 124 h 7857"/>
                  <a:gd name="T20" fmla="*/ 5054 w 5260"/>
                  <a:gd name="T21" fmla="*/ 7572 h 7857"/>
                  <a:gd name="T22" fmla="*/ 5260 w 5260"/>
                  <a:gd name="T23" fmla="*/ 7857 h 7857"/>
                  <a:gd name="T24" fmla="*/ 4088 w 5260"/>
                  <a:gd name="T25" fmla="*/ 7857 h 7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60" h="7857">
                    <a:moveTo>
                      <a:pt x="4088" y="7857"/>
                    </a:moveTo>
                    <a:lnTo>
                      <a:pt x="3744" y="7371"/>
                    </a:lnTo>
                    <a:lnTo>
                      <a:pt x="3428" y="7536"/>
                    </a:lnTo>
                    <a:lnTo>
                      <a:pt x="3543" y="7857"/>
                    </a:lnTo>
                    <a:lnTo>
                      <a:pt x="2484" y="7857"/>
                    </a:lnTo>
                    <a:lnTo>
                      <a:pt x="2439" y="7740"/>
                    </a:lnTo>
                    <a:cubicBezTo>
                      <a:pt x="1413" y="5012"/>
                      <a:pt x="160" y="1516"/>
                      <a:pt x="15" y="353"/>
                    </a:cubicBezTo>
                    <a:lnTo>
                      <a:pt x="0" y="240"/>
                    </a:lnTo>
                    <a:lnTo>
                      <a:pt x="784" y="0"/>
                    </a:lnTo>
                    <a:lnTo>
                      <a:pt x="854" y="124"/>
                    </a:lnTo>
                    <a:cubicBezTo>
                      <a:pt x="2007" y="2796"/>
                      <a:pt x="3423" y="5307"/>
                      <a:pt x="5054" y="7572"/>
                    </a:cubicBezTo>
                    <a:lnTo>
                      <a:pt x="5260" y="7857"/>
                    </a:lnTo>
                    <a:lnTo>
                      <a:pt x="4088" y="785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8431321" y="841278"/>
                <a:ext cx="37261" cy="63193"/>
              </a:xfrm>
              <a:custGeom>
                <a:avLst/>
                <a:gdLst>
                  <a:gd name="T0" fmla="*/ 2871 w 3854"/>
                  <a:gd name="T1" fmla="*/ 6645 h 6645"/>
                  <a:gd name="T2" fmla="*/ 2083 w 3854"/>
                  <a:gd name="T3" fmla="*/ 4068 h 6645"/>
                  <a:gd name="T4" fmla="*/ 1910 w 3854"/>
                  <a:gd name="T5" fmla="*/ 4628 h 6645"/>
                  <a:gd name="T6" fmla="*/ 1138 w 3854"/>
                  <a:gd name="T7" fmla="*/ 6546 h 6645"/>
                  <a:gd name="T8" fmla="*/ 1088 w 3854"/>
                  <a:gd name="T9" fmla="*/ 6645 h 6645"/>
                  <a:gd name="T10" fmla="*/ 0 w 3854"/>
                  <a:gd name="T11" fmla="*/ 6645 h 6645"/>
                  <a:gd name="T12" fmla="*/ 144 w 3854"/>
                  <a:gd name="T13" fmla="*/ 6379 h 6645"/>
                  <a:gd name="T14" fmla="*/ 1184 w 3854"/>
                  <a:gd name="T15" fmla="*/ 3718 h 6645"/>
                  <a:gd name="T16" fmla="*/ 1400 w 3854"/>
                  <a:gd name="T17" fmla="*/ 1046 h 6645"/>
                  <a:gd name="T18" fmla="*/ 1400 w 3854"/>
                  <a:gd name="T19" fmla="*/ 54 h 6645"/>
                  <a:gd name="T20" fmla="*/ 1755 w 3854"/>
                  <a:gd name="T21" fmla="*/ 0 h 6645"/>
                  <a:gd name="T22" fmla="*/ 3854 w 3854"/>
                  <a:gd name="T23" fmla="*/ 6645 h 6645"/>
                  <a:gd name="T24" fmla="*/ 2871 w 3854"/>
                  <a:gd name="T25" fmla="*/ 6645 h 6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54" h="6645">
                    <a:moveTo>
                      <a:pt x="2871" y="6645"/>
                    </a:moveTo>
                    <a:lnTo>
                      <a:pt x="2083" y="4068"/>
                    </a:lnTo>
                    <a:lnTo>
                      <a:pt x="1910" y="4628"/>
                    </a:lnTo>
                    <a:cubicBezTo>
                      <a:pt x="1708" y="5285"/>
                      <a:pt x="1448" y="5930"/>
                      <a:pt x="1138" y="6546"/>
                    </a:cubicBezTo>
                    <a:lnTo>
                      <a:pt x="1088" y="6645"/>
                    </a:lnTo>
                    <a:lnTo>
                      <a:pt x="0" y="6645"/>
                    </a:lnTo>
                    <a:lnTo>
                      <a:pt x="144" y="6379"/>
                    </a:lnTo>
                    <a:cubicBezTo>
                      <a:pt x="609" y="5525"/>
                      <a:pt x="959" y="4630"/>
                      <a:pt x="1184" y="3718"/>
                    </a:cubicBezTo>
                    <a:cubicBezTo>
                      <a:pt x="1403" y="2819"/>
                      <a:pt x="1411" y="1905"/>
                      <a:pt x="1400" y="1046"/>
                    </a:cubicBezTo>
                    <a:cubicBezTo>
                      <a:pt x="1399" y="907"/>
                      <a:pt x="1400" y="333"/>
                      <a:pt x="1400" y="54"/>
                    </a:cubicBezTo>
                    <a:lnTo>
                      <a:pt x="1755" y="0"/>
                    </a:lnTo>
                    <a:cubicBezTo>
                      <a:pt x="1993" y="316"/>
                      <a:pt x="3740" y="6267"/>
                      <a:pt x="3854" y="6645"/>
                    </a:cubicBezTo>
                    <a:lnTo>
                      <a:pt x="2871" y="664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8418360" y="530172"/>
                <a:ext cx="218705" cy="374299"/>
              </a:xfrm>
              <a:custGeom>
                <a:avLst/>
                <a:gdLst>
                  <a:gd name="T0" fmla="*/ 21546 w 23050"/>
                  <a:gd name="T1" fmla="*/ 39491 h 39491"/>
                  <a:gd name="T2" fmla="*/ 21496 w 23050"/>
                  <a:gd name="T3" fmla="*/ 39449 h 39491"/>
                  <a:gd name="T4" fmla="*/ 20022 w 23050"/>
                  <a:gd name="T5" fmla="*/ 38147 h 39491"/>
                  <a:gd name="T6" fmla="*/ 13620 w 23050"/>
                  <a:gd name="T7" fmla="*/ 26507 h 39491"/>
                  <a:gd name="T8" fmla="*/ 13017 w 23050"/>
                  <a:gd name="T9" fmla="*/ 20926 h 39491"/>
                  <a:gd name="T10" fmla="*/ 13150 w 23050"/>
                  <a:gd name="T11" fmla="*/ 16648 h 39491"/>
                  <a:gd name="T12" fmla="*/ 13289 w 23050"/>
                  <a:gd name="T13" fmla="*/ 15094 h 39491"/>
                  <a:gd name="T14" fmla="*/ 13434 w 23050"/>
                  <a:gd name="T15" fmla="*/ 13457 h 39491"/>
                  <a:gd name="T16" fmla="*/ 13416 w 23050"/>
                  <a:gd name="T17" fmla="*/ 9026 h 39491"/>
                  <a:gd name="T18" fmla="*/ 12663 w 23050"/>
                  <a:gd name="T19" fmla="*/ 5033 h 39491"/>
                  <a:gd name="T20" fmla="*/ 11503 w 23050"/>
                  <a:gd name="T21" fmla="*/ 2717 h 39491"/>
                  <a:gd name="T22" fmla="*/ 7100 w 23050"/>
                  <a:gd name="T23" fmla="*/ 975 h 39491"/>
                  <a:gd name="T24" fmla="*/ 4585 w 23050"/>
                  <a:gd name="T25" fmla="*/ 1299 h 39491"/>
                  <a:gd name="T26" fmla="*/ 1088 w 23050"/>
                  <a:gd name="T27" fmla="*/ 5358 h 39491"/>
                  <a:gd name="T28" fmla="*/ 1151 w 23050"/>
                  <a:gd name="T29" fmla="*/ 8479 h 39491"/>
                  <a:gd name="T30" fmla="*/ 4739 w 23050"/>
                  <a:gd name="T31" fmla="*/ 24896 h 39491"/>
                  <a:gd name="T32" fmla="*/ 4942 w 23050"/>
                  <a:gd name="T33" fmla="*/ 25678 h 39491"/>
                  <a:gd name="T34" fmla="*/ 8625 w 23050"/>
                  <a:gd name="T35" fmla="*/ 39262 h 39491"/>
                  <a:gd name="T36" fmla="*/ 8690 w 23050"/>
                  <a:gd name="T37" fmla="*/ 39491 h 39491"/>
                  <a:gd name="T38" fmla="*/ 7701 w 23050"/>
                  <a:gd name="T39" fmla="*/ 39491 h 39491"/>
                  <a:gd name="T40" fmla="*/ 7664 w 23050"/>
                  <a:gd name="T41" fmla="*/ 39360 h 39491"/>
                  <a:gd name="T42" fmla="*/ 6455 w 23050"/>
                  <a:gd name="T43" fmla="*/ 35045 h 39491"/>
                  <a:gd name="T44" fmla="*/ 2808 w 23050"/>
                  <a:gd name="T45" fmla="*/ 21207 h 39491"/>
                  <a:gd name="T46" fmla="*/ 659 w 23050"/>
                  <a:gd name="T47" fmla="*/ 11490 h 39491"/>
                  <a:gd name="T48" fmla="*/ 610 w 23050"/>
                  <a:gd name="T49" fmla="*/ 11219 h 39491"/>
                  <a:gd name="T50" fmla="*/ 61 w 23050"/>
                  <a:gd name="T51" fmla="*/ 6148 h 39491"/>
                  <a:gd name="T52" fmla="*/ 1896 w 23050"/>
                  <a:gd name="T53" fmla="*/ 1719 h 39491"/>
                  <a:gd name="T54" fmla="*/ 4944 w 23050"/>
                  <a:gd name="T55" fmla="*/ 229 h 39491"/>
                  <a:gd name="T56" fmla="*/ 7219 w 23050"/>
                  <a:gd name="T57" fmla="*/ 0 h 39491"/>
                  <a:gd name="T58" fmla="*/ 12310 w 23050"/>
                  <a:gd name="T59" fmla="*/ 2156 h 39491"/>
                  <a:gd name="T60" fmla="*/ 14021 w 23050"/>
                  <a:gd name="T61" fmla="*/ 6356 h 39491"/>
                  <a:gd name="T62" fmla="*/ 14412 w 23050"/>
                  <a:gd name="T63" fmla="*/ 12949 h 39491"/>
                  <a:gd name="T64" fmla="*/ 14233 w 23050"/>
                  <a:gd name="T65" fmla="*/ 15218 h 39491"/>
                  <a:gd name="T66" fmla="*/ 14114 w 23050"/>
                  <a:gd name="T67" fmla="*/ 16453 h 39491"/>
                  <a:gd name="T68" fmla="*/ 13991 w 23050"/>
                  <a:gd name="T69" fmla="*/ 21897 h 39491"/>
                  <a:gd name="T70" fmla="*/ 15029 w 23050"/>
                  <a:gd name="T71" fmla="*/ 28240 h 39491"/>
                  <a:gd name="T72" fmla="*/ 20976 w 23050"/>
                  <a:gd name="T73" fmla="*/ 37726 h 39491"/>
                  <a:gd name="T74" fmla="*/ 22663 w 23050"/>
                  <a:gd name="T75" fmla="*/ 39172 h 39491"/>
                  <a:gd name="T76" fmla="*/ 23050 w 23050"/>
                  <a:gd name="T77" fmla="*/ 39491 h 39491"/>
                  <a:gd name="T78" fmla="*/ 21546 w 23050"/>
                  <a:gd name="T79" fmla="*/ 39491 h 39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050" h="39491">
                    <a:moveTo>
                      <a:pt x="21546" y="39491"/>
                    </a:moveTo>
                    <a:lnTo>
                      <a:pt x="21496" y="39449"/>
                    </a:lnTo>
                    <a:cubicBezTo>
                      <a:pt x="20993" y="39030"/>
                      <a:pt x="20498" y="38600"/>
                      <a:pt x="20022" y="38147"/>
                    </a:cubicBezTo>
                    <a:cubicBezTo>
                      <a:pt x="16696" y="34982"/>
                      <a:pt x="14543" y="31066"/>
                      <a:pt x="13620" y="26507"/>
                    </a:cubicBezTo>
                    <a:cubicBezTo>
                      <a:pt x="13276" y="24810"/>
                      <a:pt x="13079" y="22985"/>
                      <a:pt x="13017" y="20926"/>
                    </a:cubicBezTo>
                    <a:cubicBezTo>
                      <a:pt x="12974" y="19481"/>
                      <a:pt x="13064" y="18041"/>
                      <a:pt x="13150" y="16648"/>
                    </a:cubicBezTo>
                    <a:cubicBezTo>
                      <a:pt x="13185" y="16088"/>
                      <a:pt x="13237" y="15591"/>
                      <a:pt x="13289" y="15094"/>
                    </a:cubicBezTo>
                    <a:cubicBezTo>
                      <a:pt x="13348" y="14549"/>
                      <a:pt x="13405" y="14004"/>
                      <a:pt x="13434" y="13457"/>
                    </a:cubicBezTo>
                    <a:cubicBezTo>
                      <a:pt x="13522" y="11761"/>
                      <a:pt x="13517" y="10353"/>
                      <a:pt x="13416" y="9026"/>
                    </a:cubicBezTo>
                    <a:cubicBezTo>
                      <a:pt x="13303" y="7528"/>
                      <a:pt x="13057" y="6221"/>
                      <a:pt x="12663" y="5033"/>
                    </a:cubicBezTo>
                    <a:cubicBezTo>
                      <a:pt x="12359" y="4114"/>
                      <a:pt x="11955" y="3374"/>
                      <a:pt x="11503" y="2717"/>
                    </a:cubicBezTo>
                    <a:cubicBezTo>
                      <a:pt x="10498" y="1258"/>
                      <a:pt x="9340" y="924"/>
                      <a:pt x="7100" y="975"/>
                    </a:cubicBezTo>
                    <a:cubicBezTo>
                      <a:pt x="6119" y="998"/>
                      <a:pt x="5320" y="1078"/>
                      <a:pt x="4585" y="1299"/>
                    </a:cubicBezTo>
                    <a:cubicBezTo>
                      <a:pt x="2547" y="1909"/>
                      <a:pt x="1402" y="3237"/>
                      <a:pt x="1088" y="5358"/>
                    </a:cubicBezTo>
                    <a:cubicBezTo>
                      <a:pt x="916" y="6504"/>
                      <a:pt x="1032" y="7628"/>
                      <a:pt x="1151" y="8479"/>
                    </a:cubicBezTo>
                    <a:cubicBezTo>
                      <a:pt x="1933" y="14037"/>
                      <a:pt x="3359" y="19557"/>
                      <a:pt x="4739" y="24896"/>
                    </a:cubicBezTo>
                    <a:lnTo>
                      <a:pt x="4942" y="25678"/>
                    </a:lnTo>
                    <a:cubicBezTo>
                      <a:pt x="6017" y="29842"/>
                      <a:pt x="7222" y="34285"/>
                      <a:pt x="8625" y="39262"/>
                    </a:cubicBezTo>
                    <a:lnTo>
                      <a:pt x="8690" y="39491"/>
                    </a:lnTo>
                    <a:lnTo>
                      <a:pt x="7701" y="39491"/>
                    </a:lnTo>
                    <a:lnTo>
                      <a:pt x="7664" y="39360"/>
                    </a:lnTo>
                    <a:cubicBezTo>
                      <a:pt x="7259" y="37925"/>
                      <a:pt x="6856" y="36491"/>
                      <a:pt x="6455" y="35045"/>
                    </a:cubicBezTo>
                    <a:cubicBezTo>
                      <a:pt x="4999" y="29786"/>
                      <a:pt x="3840" y="25389"/>
                      <a:pt x="2808" y="21207"/>
                    </a:cubicBezTo>
                    <a:cubicBezTo>
                      <a:pt x="2051" y="18134"/>
                      <a:pt x="1268" y="14830"/>
                      <a:pt x="659" y="11490"/>
                    </a:cubicBezTo>
                    <a:lnTo>
                      <a:pt x="610" y="11219"/>
                    </a:lnTo>
                    <a:cubicBezTo>
                      <a:pt x="311" y="9574"/>
                      <a:pt x="0" y="7874"/>
                      <a:pt x="61" y="6148"/>
                    </a:cubicBezTo>
                    <a:cubicBezTo>
                      <a:pt x="127" y="4250"/>
                      <a:pt x="728" y="2802"/>
                      <a:pt x="1896" y="1719"/>
                    </a:cubicBezTo>
                    <a:cubicBezTo>
                      <a:pt x="2702" y="972"/>
                      <a:pt x="3699" y="485"/>
                      <a:pt x="4944" y="229"/>
                    </a:cubicBezTo>
                    <a:cubicBezTo>
                      <a:pt x="5686" y="77"/>
                      <a:pt x="6451" y="0"/>
                      <a:pt x="7219" y="0"/>
                    </a:cubicBezTo>
                    <a:cubicBezTo>
                      <a:pt x="10204" y="0"/>
                      <a:pt x="11322" y="879"/>
                      <a:pt x="12310" y="2156"/>
                    </a:cubicBezTo>
                    <a:cubicBezTo>
                      <a:pt x="13138" y="3225"/>
                      <a:pt x="13635" y="4543"/>
                      <a:pt x="14021" y="6356"/>
                    </a:cubicBezTo>
                    <a:cubicBezTo>
                      <a:pt x="14492" y="8577"/>
                      <a:pt x="14487" y="10838"/>
                      <a:pt x="14412" y="12949"/>
                    </a:cubicBezTo>
                    <a:cubicBezTo>
                      <a:pt x="14386" y="13708"/>
                      <a:pt x="14308" y="14476"/>
                      <a:pt x="14233" y="15218"/>
                    </a:cubicBezTo>
                    <a:cubicBezTo>
                      <a:pt x="14190" y="15643"/>
                      <a:pt x="14149" y="16048"/>
                      <a:pt x="14114" y="16453"/>
                    </a:cubicBezTo>
                    <a:cubicBezTo>
                      <a:pt x="13993" y="17941"/>
                      <a:pt x="13869" y="19904"/>
                      <a:pt x="13991" y="21897"/>
                    </a:cubicBezTo>
                    <a:cubicBezTo>
                      <a:pt x="14138" y="24287"/>
                      <a:pt x="14478" y="26363"/>
                      <a:pt x="15029" y="28240"/>
                    </a:cubicBezTo>
                    <a:cubicBezTo>
                      <a:pt x="16126" y="31973"/>
                      <a:pt x="18127" y="35165"/>
                      <a:pt x="20976" y="37726"/>
                    </a:cubicBezTo>
                    <a:cubicBezTo>
                      <a:pt x="21527" y="38223"/>
                      <a:pt x="22094" y="38702"/>
                      <a:pt x="22663" y="39172"/>
                    </a:cubicBezTo>
                    <a:lnTo>
                      <a:pt x="23050" y="39491"/>
                    </a:lnTo>
                    <a:lnTo>
                      <a:pt x="21546" y="3949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8287136" y="805631"/>
                <a:ext cx="90722" cy="98841"/>
              </a:xfrm>
              <a:custGeom>
                <a:avLst/>
                <a:gdLst>
                  <a:gd name="T0" fmla="*/ 0 w 9576"/>
                  <a:gd name="T1" fmla="*/ 10339 h 10339"/>
                  <a:gd name="T2" fmla="*/ 591 w 9576"/>
                  <a:gd name="T3" fmla="*/ 10003 h 10339"/>
                  <a:gd name="T4" fmla="*/ 2068 w 9576"/>
                  <a:gd name="T5" fmla="*/ 9099 h 10339"/>
                  <a:gd name="T6" fmla="*/ 7342 w 9576"/>
                  <a:gd name="T7" fmla="*/ 3768 h 10339"/>
                  <a:gd name="T8" fmla="*/ 8652 w 9576"/>
                  <a:gd name="T9" fmla="*/ 35 h 10339"/>
                  <a:gd name="T10" fmla="*/ 9576 w 9576"/>
                  <a:gd name="T11" fmla="*/ 32 h 10339"/>
                  <a:gd name="T12" fmla="*/ 9346 w 9576"/>
                  <a:gd name="T13" fmla="*/ 1416 h 10339"/>
                  <a:gd name="T14" fmla="*/ 5837 w 9576"/>
                  <a:gd name="T15" fmla="*/ 7210 h 10339"/>
                  <a:gd name="T16" fmla="*/ 1897 w 9576"/>
                  <a:gd name="T17" fmla="*/ 10312 h 10339"/>
                  <a:gd name="T18" fmla="*/ 1854 w 9576"/>
                  <a:gd name="T19" fmla="*/ 10339 h 10339"/>
                  <a:gd name="T20" fmla="*/ 0 w 9576"/>
                  <a:gd name="T21" fmla="*/ 10339 h 10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76" h="10339">
                    <a:moveTo>
                      <a:pt x="0" y="10339"/>
                    </a:moveTo>
                    <a:lnTo>
                      <a:pt x="591" y="10003"/>
                    </a:lnTo>
                    <a:cubicBezTo>
                      <a:pt x="1091" y="9718"/>
                      <a:pt x="1584" y="9420"/>
                      <a:pt x="2068" y="9099"/>
                    </a:cubicBezTo>
                    <a:cubicBezTo>
                      <a:pt x="4429" y="7538"/>
                      <a:pt x="6154" y="5794"/>
                      <a:pt x="7342" y="3768"/>
                    </a:cubicBezTo>
                    <a:cubicBezTo>
                      <a:pt x="8155" y="2382"/>
                      <a:pt x="8506" y="1231"/>
                      <a:pt x="8652" y="35"/>
                    </a:cubicBezTo>
                    <a:cubicBezTo>
                      <a:pt x="9058" y="0"/>
                      <a:pt x="9108" y="51"/>
                      <a:pt x="9576" y="32"/>
                    </a:cubicBezTo>
                    <a:cubicBezTo>
                      <a:pt x="9569" y="611"/>
                      <a:pt x="9508" y="841"/>
                      <a:pt x="9346" y="1416"/>
                    </a:cubicBezTo>
                    <a:cubicBezTo>
                      <a:pt x="8777" y="3493"/>
                      <a:pt x="7630" y="5388"/>
                      <a:pt x="5837" y="7210"/>
                    </a:cubicBezTo>
                    <a:cubicBezTo>
                      <a:pt x="4706" y="8359"/>
                      <a:pt x="3417" y="9374"/>
                      <a:pt x="1897" y="10312"/>
                    </a:cubicBezTo>
                    <a:lnTo>
                      <a:pt x="1854" y="10339"/>
                    </a:lnTo>
                    <a:lnTo>
                      <a:pt x="0" y="1033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9" name="Freeform 49"/>
              <p:cNvSpPr>
                <a:spLocks/>
              </p:cNvSpPr>
              <p:nvPr/>
            </p:nvSpPr>
            <p:spPr bwMode="auto">
              <a:xfrm>
                <a:off x="8379479" y="478321"/>
                <a:ext cx="345069" cy="426150"/>
              </a:xfrm>
              <a:custGeom>
                <a:avLst/>
                <a:gdLst>
                  <a:gd name="T0" fmla="*/ 35101 w 36385"/>
                  <a:gd name="T1" fmla="*/ 45065 h 45065"/>
                  <a:gd name="T2" fmla="*/ 30905 w 36385"/>
                  <a:gd name="T3" fmla="*/ 42529 h 45065"/>
                  <a:gd name="T4" fmla="*/ 22630 w 36385"/>
                  <a:gd name="T5" fmla="*/ 29585 h 45065"/>
                  <a:gd name="T6" fmla="*/ 21959 w 36385"/>
                  <a:gd name="T7" fmla="*/ 25009 h 45065"/>
                  <a:gd name="T8" fmla="*/ 21814 w 36385"/>
                  <a:gd name="T9" fmla="*/ 22300 h 45065"/>
                  <a:gd name="T10" fmla="*/ 21779 w 36385"/>
                  <a:gd name="T11" fmla="*/ 21411 h 45065"/>
                  <a:gd name="T12" fmla="*/ 21739 w 36385"/>
                  <a:gd name="T13" fmla="*/ 17872 h 45065"/>
                  <a:gd name="T14" fmla="*/ 21722 w 36385"/>
                  <a:gd name="T15" fmla="*/ 15066 h 45065"/>
                  <a:gd name="T16" fmla="*/ 21160 w 36385"/>
                  <a:gd name="T17" fmla="*/ 8888 h 45065"/>
                  <a:gd name="T18" fmla="*/ 18838 w 36385"/>
                  <a:gd name="T19" fmla="*/ 4010 h 45065"/>
                  <a:gd name="T20" fmla="*/ 15537 w 36385"/>
                  <a:gd name="T21" fmla="*/ 1675 h 45065"/>
                  <a:gd name="T22" fmla="*/ 10685 w 36385"/>
                  <a:gd name="T23" fmla="*/ 915 h 45065"/>
                  <a:gd name="T24" fmla="*/ 10504 w 36385"/>
                  <a:gd name="T25" fmla="*/ 917 h 45065"/>
                  <a:gd name="T26" fmla="*/ 2684 w 36385"/>
                  <a:gd name="T27" fmla="*/ 5604 h 45065"/>
                  <a:gd name="T28" fmla="*/ 1216 w 36385"/>
                  <a:gd name="T29" fmla="*/ 10224 h 45065"/>
                  <a:gd name="T30" fmla="*/ 1075 w 36385"/>
                  <a:gd name="T31" fmla="*/ 15272 h 45065"/>
                  <a:gd name="T32" fmla="*/ 2823 w 36385"/>
                  <a:gd name="T33" fmla="*/ 23003 h 45065"/>
                  <a:gd name="T34" fmla="*/ 4837 w 36385"/>
                  <a:gd name="T35" fmla="*/ 30504 h 45065"/>
                  <a:gd name="T36" fmla="*/ 5260 w 36385"/>
                  <a:gd name="T37" fmla="*/ 36401 h 45065"/>
                  <a:gd name="T38" fmla="*/ 2550 w 36385"/>
                  <a:gd name="T39" fmla="*/ 44985 h 45065"/>
                  <a:gd name="T40" fmla="*/ 2497 w 36385"/>
                  <a:gd name="T41" fmla="*/ 45065 h 45065"/>
                  <a:gd name="T42" fmla="*/ 1339 w 36385"/>
                  <a:gd name="T43" fmla="*/ 45065 h 45065"/>
                  <a:gd name="T44" fmla="*/ 1541 w 36385"/>
                  <a:gd name="T45" fmla="*/ 44781 h 45065"/>
                  <a:gd name="T46" fmla="*/ 3727 w 36385"/>
                  <a:gd name="T47" fmla="*/ 40144 h 45065"/>
                  <a:gd name="T48" fmla="*/ 4251 w 36385"/>
                  <a:gd name="T49" fmla="*/ 33523 h 45065"/>
                  <a:gd name="T50" fmla="*/ 1858 w 36385"/>
                  <a:gd name="T51" fmla="*/ 23107 h 45065"/>
                  <a:gd name="T52" fmla="*/ 283 w 36385"/>
                  <a:gd name="T53" fmla="*/ 16667 h 45065"/>
                  <a:gd name="T54" fmla="*/ 116 w 36385"/>
                  <a:gd name="T55" fmla="*/ 11613 h 45065"/>
                  <a:gd name="T56" fmla="*/ 1826 w 36385"/>
                  <a:gd name="T57" fmla="*/ 5202 h 45065"/>
                  <a:gd name="T58" fmla="*/ 9017 w 36385"/>
                  <a:gd name="T59" fmla="*/ 110 h 45065"/>
                  <a:gd name="T60" fmla="*/ 10871 w 36385"/>
                  <a:gd name="T61" fmla="*/ 0 h 45065"/>
                  <a:gd name="T62" fmla="*/ 18161 w 36385"/>
                  <a:gd name="T63" fmla="*/ 2188 h 45065"/>
                  <a:gd name="T64" fmla="*/ 21694 w 36385"/>
                  <a:gd name="T65" fmla="*/ 7159 h 45065"/>
                  <a:gd name="T66" fmla="*/ 22457 w 36385"/>
                  <a:gd name="T67" fmla="*/ 11194 h 45065"/>
                  <a:gd name="T68" fmla="*/ 22596 w 36385"/>
                  <a:gd name="T69" fmla="*/ 13609 h 45065"/>
                  <a:gd name="T70" fmla="*/ 22644 w 36385"/>
                  <a:gd name="T71" fmla="*/ 14793 h 45065"/>
                  <a:gd name="T72" fmla="*/ 22685 w 36385"/>
                  <a:gd name="T73" fmla="*/ 17600 h 45065"/>
                  <a:gd name="T74" fmla="*/ 22684 w 36385"/>
                  <a:gd name="T75" fmla="*/ 18196 h 45065"/>
                  <a:gd name="T76" fmla="*/ 23004 w 36385"/>
                  <a:gd name="T77" fmla="*/ 26013 h 45065"/>
                  <a:gd name="T78" fmla="*/ 24705 w 36385"/>
                  <a:gd name="T79" fmla="*/ 33116 h 45065"/>
                  <a:gd name="T80" fmla="*/ 34162 w 36385"/>
                  <a:gd name="T81" fmla="*/ 43549 h 45065"/>
                  <a:gd name="T82" fmla="*/ 36385 w 36385"/>
                  <a:gd name="T83" fmla="*/ 44662 h 45065"/>
                  <a:gd name="T84" fmla="*/ 36302 w 36385"/>
                  <a:gd name="T85" fmla="*/ 45065 h 45065"/>
                  <a:gd name="T86" fmla="*/ 35101 w 36385"/>
                  <a:gd name="T87" fmla="*/ 45065 h 45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385" h="45065">
                    <a:moveTo>
                      <a:pt x="35101" y="45065"/>
                    </a:moveTo>
                    <a:cubicBezTo>
                      <a:pt x="33533" y="44280"/>
                      <a:pt x="32080" y="43410"/>
                      <a:pt x="30905" y="42529"/>
                    </a:cubicBezTo>
                    <a:cubicBezTo>
                      <a:pt x="26571" y="39281"/>
                      <a:pt x="23787" y="34926"/>
                      <a:pt x="22630" y="29585"/>
                    </a:cubicBezTo>
                    <a:cubicBezTo>
                      <a:pt x="22323" y="28165"/>
                      <a:pt x="22103" y="26668"/>
                      <a:pt x="21959" y="25009"/>
                    </a:cubicBezTo>
                    <a:cubicBezTo>
                      <a:pt x="21880" y="24105"/>
                      <a:pt x="21846" y="23187"/>
                      <a:pt x="21814" y="22300"/>
                    </a:cubicBezTo>
                    <a:lnTo>
                      <a:pt x="21779" y="21411"/>
                    </a:lnTo>
                    <a:cubicBezTo>
                      <a:pt x="21727" y="20205"/>
                      <a:pt x="21734" y="18966"/>
                      <a:pt x="21739" y="17872"/>
                    </a:cubicBezTo>
                    <a:cubicBezTo>
                      <a:pt x="21743" y="16936"/>
                      <a:pt x="21747" y="16001"/>
                      <a:pt x="21722" y="15066"/>
                    </a:cubicBezTo>
                    <a:cubicBezTo>
                      <a:pt x="21667" y="12857"/>
                      <a:pt x="21587" y="10866"/>
                      <a:pt x="21160" y="8888"/>
                    </a:cubicBezTo>
                    <a:cubicBezTo>
                      <a:pt x="20705" y="6781"/>
                      <a:pt x="19967" y="5231"/>
                      <a:pt x="18838" y="4010"/>
                    </a:cubicBezTo>
                    <a:cubicBezTo>
                      <a:pt x="17772" y="2855"/>
                      <a:pt x="16723" y="2113"/>
                      <a:pt x="15537" y="1675"/>
                    </a:cubicBezTo>
                    <a:cubicBezTo>
                      <a:pt x="14130" y="1157"/>
                      <a:pt x="12588" y="915"/>
                      <a:pt x="10685" y="915"/>
                    </a:cubicBezTo>
                    <a:lnTo>
                      <a:pt x="10504" y="917"/>
                    </a:lnTo>
                    <a:cubicBezTo>
                      <a:pt x="6975" y="971"/>
                      <a:pt x="4344" y="2548"/>
                      <a:pt x="2684" y="5604"/>
                    </a:cubicBezTo>
                    <a:cubicBezTo>
                      <a:pt x="1972" y="6914"/>
                      <a:pt x="1492" y="8425"/>
                      <a:pt x="1216" y="10224"/>
                    </a:cubicBezTo>
                    <a:cubicBezTo>
                      <a:pt x="966" y="11853"/>
                      <a:pt x="918" y="13552"/>
                      <a:pt x="1075" y="15272"/>
                    </a:cubicBezTo>
                    <a:cubicBezTo>
                      <a:pt x="1306" y="17796"/>
                      <a:pt x="1894" y="20397"/>
                      <a:pt x="2823" y="23003"/>
                    </a:cubicBezTo>
                    <a:cubicBezTo>
                      <a:pt x="3751" y="25604"/>
                      <a:pt x="4411" y="28058"/>
                      <a:pt x="4837" y="30504"/>
                    </a:cubicBezTo>
                    <a:cubicBezTo>
                      <a:pt x="5215" y="32657"/>
                      <a:pt x="5353" y="34586"/>
                      <a:pt x="5260" y="36401"/>
                    </a:cubicBezTo>
                    <a:cubicBezTo>
                      <a:pt x="5090" y="39710"/>
                      <a:pt x="4204" y="42518"/>
                      <a:pt x="2550" y="44985"/>
                    </a:cubicBezTo>
                    <a:lnTo>
                      <a:pt x="2497" y="45065"/>
                    </a:lnTo>
                    <a:lnTo>
                      <a:pt x="1339" y="45065"/>
                    </a:lnTo>
                    <a:lnTo>
                      <a:pt x="1541" y="44781"/>
                    </a:lnTo>
                    <a:cubicBezTo>
                      <a:pt x="2530" y="43393"/>
                      <a:pt x="3265" y="41833"/>
                      <a:pt x="3727" y="40144"/>
                    </a:cubicBezTo>
                    <a:cubicBezTo>
                      <a:pt x="4265" y="38181"/>
                      <a:pt x="4437" y="36015"/>
                      <a:pt x="4251" y="33523"/>
                    </a:cubicBezTo>
                    <a:cubicBezTo>
                      <a:pt x="4019" y="30383"/>
                      <a:pt x="3281" y="27171"/>
                      <a:pt x="1858" y="23107"/>
                    </a:cubicBezTo>
                    <a:cubicBezTo>
                      <a:pt x="1107" y="20957"/>
                      <a:pt x="577" y="18790"/>
                      <a:pt x="283" y="16667"/>
                    </a:cubicBezTo>
                    <a:cubicBezTo>
                      <a:pt x="56" y="15034"/>
                      <a:pt x="0" y="13333"/>
                      <a:pt x="116" y="11613"/>
                    </a:cubicBezTo>
                    <a:cubicBezTo>
                      <a:pt x="283" y="9119"/>
                      <a:pt x="842" y="7022"/>
                      <a:pt x="1826" y="5202"/>
                    </a:cubicBezTo>
                    <a:cubicBezTo>
                      <a:pt x="3454" y="2190"/>
                      <a:pt x="5873" y="476"/>
                      <a:pt x="9017" y="110"/>
                    </a:cubicBezTo>
                    <a:cubicBezTo>
                      <a:pt x="9645" y="37"/>
                      <a:pt x="10269" y="0"/>
                      <a:pt x="10871" y="0"/>
                    </a:cubicBezTo>
                    <a:cubicBezTo>
                      <a:pt x="13752" y="0"/>
                      <a:pt x="15579" y="327"/>
                      <a:pt x="18161" y="2188"/>
                    </a:cubicBezTo>
                    <a:cubicBezTo>
                      <a:pt x="19919" y="3455"/>
                      <a:pt x="21009" y="4988"/>
                      <a:pt x="21694" y="7159"/>
                    </a:cubicBezTo>
                    <a:cubicBezTo>
                      <a:pt x="22059" y="8315"/>
                      <a:pt x="22301" y="9598"/>
                      <a:pt x="22457" y="11194"/>
                    </a:cubicBezTo>
                    <a:cubicBezTo>
                      <a:pt x="22536" y="12000"/>
                      <a:pt x="22567" y="12818"/>
                      <a:pt x="22596" y="13609"/>
                    </a:cubicBezTo>
                    <a:cubicBezTo>
                      <a:pt x="22612" y="14036"/>
                      <a:pt x="22625" y="14414"/>
                      <a:pt x="22644" y="14793"/>
                    </a:cubicBezTo>
                    <a:cubicBezTo>
                      <a:pt x="22691" y="15732"/>
                      <a:pt x="22688" y="16682"/>
                      <a:pt x="22685" y="17600"/>
                    </a:cubicBezTo>
                    <a:lnTo>
                      <a:pt x="22684" y="18196"/>
                    </a:lnTo>
                    <a:cubicBezTo>
                      <a:pt x="22683" y="20566"/>
                      <a:pt x="22706" y="23320"/>
                      <a:pt x="23004" y="26013"/>
                    </a:cubicBezTo>
                    <a:cubicBezTo>
                      <a:pt x="23308" y="28754"/>
                      <a:pt x="23865" y="31077"/>
                      <a:pt x="24705" y="33116"/>
                    </a:cubicBezTo>
                    <a:cubicBezTo>
                      <a:pt x="26524" y="37527"/>
                      <a:pt x="29705" y="41037"/>
                      <a:pt x="34162" y="43549"/>
                    </a:cubicBezTo>
                    <a:cubicBezTo>
                      <a:pt x="34894" y="43962"/>
                      <a:pt x="35642" y="44336"/>
                      <a:pt x="36385" y="44662"/>
                    </a:cubicBezTo>
                    <a:lnTo>
                      <a:pt x="36302" y="45065"/>
                    </a:lnTo>
                    <a:lnTo>
                      <a:pt x="35101" y="4506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-5080" y="914763"/>
              <a:ext cx="9149588" cy="0"/>
              <a:chOff x="-5080" y="871583"/>
              <a:chExt cx="9149588" cy="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531544" y="871583"/>
                <a:ext cx="8612964" cy="0"/>
              </a:xfrm>
              <a:prstGeom prst="line">
                <a:avLst/>
              </a:prstGeom>
              <a:ln w="31750">
                <a:solidFill>
                  <a:srgbClr val="CFCE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-5080" y="871583"/>
                <a:ext cx="457242" cy="0"/>
              </a:xfrm>
              <a:prstGeom prst="line">
                <a:avLst/>
              </a:prstGeom>
              <a:ln w="31750">
                <a:solidFill>
                  <a:srgbClr val="E633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1" y="5256027"/>
            <a:ext cx="46085760" cy="4102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9" name="Text Placeholder 2"/>
          <p:cNvSpPr>
            <a:spLocks noGrp="1"/>
          </p:cNvSpPr>
          <p:nvPr>
            <p:ph idx="1"/>
          </p:nvPr>
        </p:nvSpPr>
        <p:spPr>
          <a:xfrm>
            <a:off x="2560321" y="12066007"/>
            <a:ext cx="46085760" cy="3163943"/>
          </a:xfrm>
          <a:prstGeom prst="rect">
            <a:avLst/>
          </a:prstGeom>
        </p:spPr>
        <p:txBody>
          <a:bodyPr rtlCol="0"/>
          <a:lstStyle>
            <a:lvl1pPr marL="1138734" indent="-1138734" algn="l">
              <a:defRPr sz="10000"/>
            </a:lvl1pPr>
            <a:lvl2pPr marL="3392481" indent="-1115012">
              <a:defRPr/>
            </a:lvl2pPr>
            <a:lvl3pPr marL="5693672" indent="-1138734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4"/>
          </p:nvPr>
        </p:nvSpPr>
        <p:spPr>
          <a:xfrm>
            <a:off x="2560321" y="9652809"/>
            <a:ext cx="46085760" cy="1538883"/>
          </a:xfrm>
        </p:spPr>
        <p:txBody>
          <a:bodyPr/>
          <a:lstStyle>
            <a:lvl1pPr>
              <a:buFont typeface="Arial" pitchFamily="34" charset="0"/>
              <a:buNone/>
              <a:defRPr sz="10000" baseline="0">
                <a:solidFill>
                  <a:srgbClr val="E633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65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-26668" y="487516"/>
            <a:ext cx="51233072" cy="3900123"/>
            <a:chOff x="-5080" y="101739"/>
            <a:chExt cx="9149588" cy="813024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 rot="940621">
              <a:off x="8389167" y="101739"/>
              <a:ext cx="452330" cy="89210"/>
            </a:xfrm>
            <a:custGeom>
              <a:avLst/>
              <a:gdLst>
                <a:gd name="T0" fmla="*/ 0 w 671817"/>
                <a:gd name="T1" fmla="*/ 120222 h 66198"/>
                <a:gd name="T2" fmla="*/ 152275 w 671817"/>
                <a:gd name="T3" fmla="*/ 0 h 66198"/>
                <a:gd name="T4" fmla="*/ 304551 w 671817"/>
                <a:gd name="T5" fmla="*/ 120222 h 66198"/>
                <a:gd name="T6" fmla="*/ 152274 w 671817"/>
                <a:gd name="T7" fmla="*/ 25994 h 66198"/>
                <a:gd name="T8" fmla="*/ 0 w 671817"/>
                <a:gd name="T9" fmla="*/ 120222 h 66198"/>
                <a:gd name="T10" fmla="*/ 0 w 671817"/>
                <a:gd name="T11" fmla="*/ 120222 h 66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1817" h="66198">
                  <a:moveTo>
                    <a:pt x="0" y="66198"/>
                  </a:moveTo>
                  <a:cubicBezTo>
                    <a:pt x="88160" y="25116"/>
                    <a:pt x="206196" y="0"/>
                    <a:pt x="335907" y="0"/>
                  </a:cubicBezTo>
                  <a:cubicBezTo>
                    <a:pt x="465623" y="0"/>
                    <a:pt x="583656" y="25116"/>
                    <a:pt x="671817" y="66198"/>
                  </a:cubicBezTo>
                  <a:cubicBezTo>
                    <a:pt x="578963" y="33674"/>
                    <a:pt x="462440" y="14313"/>
                    <a:pt x="335905" y="14313"/>
                  </a:cubicBezTo>
                  <a:cubicBezTo>
                    <a:pt x="209378" y="14313"/>
                    <a:pt x="92845" y="33674"/>
                    <a:pt x="0" y="66198"/>
                  </a:cubicBezTo>
                  <a:close/>
                </a:path>
              </a:pathLst>
            </a:custGeom>
            <a:solidFill>
              <a:srgbClr val="E63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6" name="Group 16"/>
            <p:cNvGrpSpPr>
              <a:grpSpLocks noChangeAspect="1"/>
            </p:cNvGrpSpPr>
            <p:nvPr/>
          </p:nvGrpSpPr>
          <p:grpSpPr bwMode="auto">
            <a:xfrm>
              <a:off x="8073398" y="148431"/>
              <a:ext cx="806501" cy="749721"/>
              <a:chOff x="8062511" y="138703"/>
              <a:chExt cx="822960" cy="765021"/>
            </a:xfrm>
          </p:grpSpPr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8181834" y="189900"/>
                <a:ext cx="701479" cy="320828"/>
              </a:xfrm>
              <a:custGeom>
                <a:avLst/>
                <a:gdLst>
                  <a:gd name="T0" fmla="*/ 73816 w 74085"/>
                  <a:gd name="T1" fmla="*/ 33760 h 33912"/>
                  <a:gd name="T2" fmla="*/ 71528 w 74085"/>
                  <a:gd name="T3" fmla="*/ 31872 h 33912"/>
                  <a:gd name="T4" fmla="*/ 69260 w 74085"/>
                  <a:gd name="T5" fmla="*/ 27608 h 33912"/>
                  <a:gd name="T6" fmla="*/ 68547 w 74085"/>
                  <a:gd name="T7" fmla="*/ 24740 h 33912"/>
                  <a:gd name="T8" fmla="*/ 62633 w 74085"/>
                  <a:gd name="T9" fmla="*/ 14231 h 33912"/>
                  <a:gd name="T10" fmla="*/ 45034 w 74085"/>
                  <a:gd name="T11" fmla="*/ 2711 h 33912"/>
                  <a:gd name="T12" fmla="*/ 37824 w 74085"/>
                  <a:gd name="T13" fmla="*/ 1139 h 33912"/>
                  <a:gd name="T14" fmla="*/ 32732 w 74085"/>
                  <a:gd name="T15" fmla="*/ 819 h 33912"/>
                  <a:gd name="T16" fmla="*/ 31491 w 74085"/>
                  <a:gd name="T17" fmla="*/ 841 h 33912"/>
                  <a:gd name="T18" fmla="*/ 15707 w 74085"/>
                  <a:gd name="T19" fmla="*/ 4607 h 33912"/>
                  <a:gd name="T20" fmla="*/ 6268 w 74085"/>
                  <a:gd name="T21" fmla="*/ 11633 h 33912"/>
                  <a:gd name="T22" fmla="*/ 282 w 74085"/>
                  <a:gd name="T23" fmla="*/ 15220 h 33912"/>
                  <a:gd name="T24" fmla="*/ 166 w 74085"/>
                  <a:gd name="T25" fmla="*/ 15238 h 33912"/>
                  <a:gd name="T26" fmla="*/ 0 w 74085"/>
                  <a:gd name="T27" fmla="*/ 14507 h 33912"/>
                  <a:gd name="T28" fmla="*/ 5229 w 74085"/>
                  <a:gd name="T29" fmla="*/ 11524 h 33912"/>
                  <a:gd name="T30" fmla="*/ 5870 w 74085"/>
                  <a:gd name="T31" fmla="*/ 10858 h 33912"/>
                  <a:gd name="T32" fmla="*/ 6240 w 74085"/>
                  <a:gd name="T33" fmla="*/ 10458 h 33912"/>
                  <a:gd name="T34" fmla="*/ 19016 w 74085"/>
                  <a:gd name="T35" fmla="*/ 2316 h 33912"/>
                  <a:gd name="T36" fmla="*/ 26892 w 74085"/>
                  <a:gd name="T37" fmla="*/ 408 h 33912"/>
                  <a:gd name="T38" fmla="*/ 32703 w 74085"/>
                  <a:gd name="T39" fmla="*/ 0 h 33912"/>
                  <a:gd name="T40" fmla="*/ 34812 w 74085"/>
                  <a:gd name="T41" fmla="*/ 52 h 33912"/>
                  <a:gd name="T42" fmla="*/ 58887 w 74085"/>
                  <a:gd name="T43" fmla="*/ 9377 h 33912"/>
                  <a:gd name="T44" fmla="*/ 68501 w 74085"/>
                  <a:gd name="T45" fmla="*/ 22157 h 33912"/>
                  <a:gd name="T46" fmla="*/ 70128 w 74085"/>
                  <a:gd name="T47" fmla="*/ 27662 h 33912"/>
                  <a:gd name="T48" fmla="*/ 71940 w 74085"/>
                  <a:gd name="T49" fmla="*/ 31094 h 33912"/>
                  <a:gd name="T50" fmla="*/ 73627 w 74085"/>
                  <a:gd name="T51" fmla="*/ 32666 h 33912"/>
                  <a:gd name="T52" fmla="*/ 73988 w 74085"/>
                  <a:gd name="T53" fmla="*/ 32916 h 33912"/>
                  <a:gd name="T54" fmla="*/ 74085 w 74085"/>
                  <a:gd name="T55" fmla="*/ 32967 h 33912"/>
                  <a:gd name="T56" fmla="*/ 74085 w 74085"/>
                  <a:gd name="T57" fmla="*/ 33912 h 33912"/>
                  <a:gd name="T58" fmla="*/ 73816 w 74085"/>
                  <a:gd name="T59" fmla="*/ 33760 h 33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085" h="33912">
                    <a:moveTo>
                      <a:pt x="73816" y="33760"/>
                    </a:moveTo>
                    <a:cubicBezTo>
                      <a:pt x="73027" y="33315"/>
                      <a:pt x="72300" y="32715"/>
                      <a:pt x="71528" y="31872"/>
                    </a:cubicBezTo>
                    <a:cubicBezTo>
                      <a:pt x="70278" y="30509"/>
                      <a:pt x="69537" y="29114"/>
                      <a:pt x="69260" y="27608"/>
                    </a:cubicBezTo>
                    <a:cubicBezTo>
                      <a:pt x="69087" y="26664"/>
                      <a:pt x="68847" y="25699"/>
                      <a:pt x="68547" y="24740"/>
                    </a:cubicBezTo>
                    <a:cubicBezTo>
                      <a:pt x="67360" y="20946"/>
                      <a:pt x="65371" y="17410"/>
                      <a:pt x="62633" y="14231"/>
                    </a:cubicBezTo>
                    <a:cubicBezTo>
                      <a:pt x="58073" y="8935"/>
                      <a:pt x="52151" y="5059"/>
                      <a:pt x="45034" y="2711"/>
                    </a:cubicBezTo>
                    <a:cubicBezTo>
                      <a:pt x="42778" y="1967"/>
                      <a:pt x="40352" y="1438"/>
                      <a:pt x="37824" y="1139"/>
                    </a:cubicBezTo>
                    <a:cubicBezTo>
                      <a:pt x="35996" y="924"/>
                      <a:pt x="34331" y="819"/>
                      <a:pt x="32732" y="819"/>
                    </a:cubicBezTo>
                    <a:cubicBezTo>
                      <a:pt x="32319" y="819"/>
                      <a:pt x="31906" y="826"/>
                      <a:pt x="31491" y="841"/>
                    </a:cubicBezTo>
                    <a:cubicBezTo>
                      <a:pt x="25635" y="1051"/>
                      <a:pt x="20472" y="2282"/>
                      <a:pt x="15707" y="4607"/>
                    </a:cubicBezTo>
                    <a:cubicBezTo>
                      <a:pt x="12142" y="6344"/>
                      <a:pt x="8966" y="8708"/>
                      <a:pt x="6268" y="11633"/>
                    </a:cubicBezTo>
                    <a:cubicBezTo>
                      <a:pt x="4768" y="13259"/>
                      <a:pt x="2811" y="14431"/>
                      <a:pt x="282" y="15220"/>
                    </a:cubicBezTo>
                    <a:lnTo>
                      <a:pt x="166" y="15238"/>
                    </a:lnTo>
                    <a:lnTo>
                      <a:pt x="0" y="14507"/>
                    </a:lnTo>
                    <a:cubicBezTo>
                      <a:pt x="0" y="14507"/>
                      <a:pt x="2891" y="13663"/>
                      <a:pt x="5229" y="11524"/>
                    </a:cubicBezTo>
                    <a:cubicBezTo>
                      <a:pt x="5456" y="11316"/>
                      <a:pt x="5663" y="11087"/>
                      <a:pt x="5870" y="10858"/>
                    </a:cubicBezTo>
                    <a:cubicBezTo>
                      <a:pt x="5997" y="10718"/>
                      <a:pt x="6117" y="10586"/>
                      <a:pt x="6240" y="10458"/>
                    </a:cubicBezTo>
                    <a:cubicBezTo>
                      <a:pt x="9696" y="6851"/>
                      <a:pt x="13995" y="4112"/>
                      <a:pt x="19016" y="2316"/>
                    </a:cubicBezTo>
                    <a:cubicBezTo>
                      <a:pt x="21473" y="1437"/>
                      <a:pt x="24049" y="813"/>
                      <a:pt x="26892" y="408"/>
                    </a:cubicBezTo>
                    <a:cubicBezTo>
                      <a:pt x="28798" y="137"/>
                      <a:pt x="30753" y="0"/>
                      <a:pt x="32703" y="0"/>
                    </a:cubicBezTo>
                    <a:cubicBezTo>
                      <a:pt x="33406" y="0"/>
                      <a:pt x="34109" y="17"/>
                      <a:pt x="34812" y="52"/>
                    </a:cubicBezTo>
                    <a:cubicBezTo>
                      <a:pt x="43814" y="496"/>
                      <a:pt x="51914" y="3634"/>
                      <a:pt x="58887" y="9377"/>
                    </a:cubicBezTo>
                    <a:cubicBezTo>
                      <a:pt x="63230" y="12952"/>
                      <a:pt x="66464" y="17253"/>
                      <a:pt x="68501" y="22157"/>
                    </a:cubicBezTo>
                    <a:cubicBezTo>
                      <a:pt x="69208" y="23861"/>
                      <a:pt x="69741" y="25661"/>
                      <a:pt x="70128" y="27662"/>
                    </a:cubicBezTo>
                    <a:cubicBezTo>
                      <a:pt x="70351" y="28817"/>
                      <a:pt x="70927" y="29907"/>
                      <a:pt x="71940" y="31094"/>
                    </a:cubicBezTo>
                    <a:cubicBezTo>
                      <a:pt x="72421" y="31659"/>
                      <a:pt x="72990" y="32188"/>
                      <a:pt x="73627" y="32666"/>
                    </a:cubicBezTo>
                    <a:cubicBezTo>
                      <a:pt x="73803" y="32800"/>
                      <a:pt x="73890" y="32865"/>
                      <a:pt x="73988" y="32916"/>
                    </a:cubicBezTo>
                    <a:lnTo>
                      <a:pt x="74085" y="32967"/>
                    </a:lnTo>
                    <a:lnTo>
                      <a:pt x="74085" y="33912"/>
                    </a:lnTo>
                    <a:lnTo>
                      <a:pt x="73816" y="3376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8061951" y="616050"/>
                <a:ext cx="262447" cy="150693"/>
              </a:xfrm>
              <a:custGeom>
                <a:avLst/>
                <a:gdLst>
                  <a:gd name="T0" fmla="*/ 0 w 27747"/>
                  <a:gd name="T1" fmla="*/ 15784 h 15836"/>
                  <a:gd name="T2" fmla="*/ 1 w 27747"/>
                  <a:gd name="T3" fmla="*/ 15038 h 15836"/>
                  <a:gd name="T4" fmla="*/ 5792 w 27747"/>
                  <a:gd name="T5" fmla="*/ 14847 h 15836"/>
                  <a:gd name="T6" fmla="*/ 9786 w 27747"/>
                  <a:gd name="T7" fmla="*/ 14559 h 15836"/>
                  <a:gd name="T8" fmla="*/ 13514 w 27747"/>
                  <a:gd name="T9" fmla="*/ 14144 h 15836"/>
                  <a:gd name="T10" fmla="*/ 20782 w 27747"/>
                  <a:gd name="T11" fmla="*/ 11970 h 15836"/>
                  <a:gd name="T12" fmla="*/ 24689 w 27747"/>
                  <a:gd name="T13" fmla="*/ 9379 h 15836"/>
                  <a:gd name="T14" fmla="*/ 26298 w 27747"/>
                  <a:gd name="T15" fmla="*/ 6680 h 15836"/>
                  <a:gd name="T16" fmla="*/ 25617 w 27747"/>
                  <a:gd name="T17" fmla="*/ 3000 h 15836"/>
                  <a:gd name="T18" fmla="*/ 22445 w 27747"/>
                  <a:gd name="T19" fmla="*/ 1034 h 15836"/>
                  <a:gd name="T20" fmla="*/ 21922 w 27747"/>
                  <a:gd name="T21" fmla="*/ 998 h 15836"/>
                  <a:gd name="T22" fmla="*/ 20420 w 27747"/>
                  <a:gd name="T23" fmla="*/ 1200 h 15836"/>
                  <a:gd name="T24" fmla="*/ 16347 w 27747"/>
                  <a:gd name="T25" fmla="*/ 1754 h 15836"/>
                  <a:gd name="T26" fmla="*/ 13453 w 27747"/>
                  <a:gd name="T27" fmla="*/ 1853 h 15836"/>
                  <a:gd name="T28" fmla="*/ 10949 w 27747"/>
                  <a:gd name="T29" fmla="*/ 1807 h 15836"/>
                  <a:gd name="T30" fmla="*/ 6937 w 27747"/>
                  <a:gd name="T31" fmla="*/ 1507 h 15836"/>
                  <a:gd name="T32" fmla="*/ 1548 w 27747"/>
                  <a:gd name="T33" fmla="*/ 812 h 15836"/>
                  <a:gd name="T34" fmla="*/ 1577 w 27747"/>
                  <a:gd name="T35" fmla="*/ 0 h 15836"/>
                  <a:gd name="T36" fmla="*/ 7251 w 27747"/>
                  <a:gd name="T37" fmla="*/ 707 h 15836"/>
                  <a:gd name="T38" fmla="*/ 13331 w 27747"/>
                  <a:gd name="T39" fmla="*/ 1038 h 15836"/>
                  <a:gd name="T40" fmla="*/ 14252 w 27747"/>
                  <a:gd name="T41" fmla="*/ 1030 h 15836"/>
                  <a:gd name="T42" fmla="*/ 20815 w 27747"/>
                  <a:gd name="T43" fmla="*/ 283 h 15836"/>
                  <a:gd name="T44" fmla="*/ 21890 w 27747"/>
                  <a:gd name="T45" fmla="*/ 165 h 15836"/>
                  <a:gd name="T46" fmla="*/ 26729 w 27747"/>
                  <a:gd name="T47" fmla="*/ 3293 h 15836"/>
                  <a:gd name="T48" fmla="*/ 25318 w 27747"/>
                  <a:gd name="T49" fmla="*/ 9930 h 15836"/>
                  <a:gd name="T50" fmla="*/ 20954 w 27747"/>
                  <a:gd name="T51" fmla="*/ 12806 h 15836"/>
                  <a:gd name="T52" fmla="*/ 14105 w 27747"/>
                  <a:gd name="T53" fmla="*/ 14897 h 15836"/>
                  <a:gd name="T54" fmla="*/ 9287 w 27747"/>
                  <a:gd name="T55" fmla="*/ 15421 h 15836"/>
                  <a:gd name="T56" fmla="*/ 0 w 27747"/>
                  <a:gd name="T57" fmla="*/ 15784 h 15836"/>
                  <a:gd name="T58" fmla="*/ 0 w 27747"/>
                  <a:gd name="T59" fmla="*/ 15784 h 15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747" h="15836">
                    <a:moveTo>
                      <a:pt x="0" y="15784"/>
                    </a:moveTo>
                    <a:lnTo>
                      <a:pt x="1" y="15038"/>
                    </a:lnTo>
                    <a:cubicBezTo>
                      <a:pt x="6" y="15038"/>
                      <a:pt x="4274" y="14930"/>
                      <a:pt x="5792" y="14847"/>
                    </a:cubicBezTo>
                    <a:cubicBezTo>
                      <a:pt x="7283" y="14765"/>
                      <a:pt x="8589" y="14671"/>
                      <a:pt x="9786" y="14559"/>
                    </a:cubicBezTo>
                    <a:cubicBezTo>
                      <a:pt x="10804" y="14464"/>
                      <a:pt x="12147" y="14330"/>
                      <a:pt x="13514" y="14144"/>
                    </a:cubicBezTo>
                    <a:cubicBezTo>
                      <a:pt x="15932" y="13813"/>
                      <a:pt x="18309" y="13102"/>
                      <a:pt x="20782" y="11970"/>
                    </a:cubicBezTo>
                    <a:cubicBezTo>
                      <a:pt x="22443" y="11209"/>
                      <a:pt x="23686" y="10386"/>
                      <a:pt x="24689" y="9379"/>
                    </a:cubicBezTo>
                    <a:cubicBezTo>
                      <a:pt x="25517" y="8552"/>
                      <a:pt x="26043" y="7669"/>
                      <a:pt x="26298" y="6680"/>
                    </a:cubicBezTo>
                    <a:cubicBezTo>
                      <a:pt x="26609" y="5478"/>
                      <a:pt x="26355" y="4102"/>
                      <a:pt x="25617" y="3000"/>
                    </a:cubicBezTo>
                    <a:cubicBezTo>
                      <a:pt x="24893" y="1915"/>
                      <a:pt x="23766" y="1217"/>
                      <a:pt x="22445" y="1034"/>
                    </a:cubicBezTo>
                    <a:cubicBezTo>
                      <a:pt x="22271" y="1010"/>
                      <a:pt x="22096" y="998"/>
                      <a:pt x="21922" y="998"/>
                    </a:cubicBezTo>
                    <a:cubicBezTo>
                      <a:pt x="21386" y="998"/>
                      <a:pt x="20861" y="1100"/>
                      <a:pt x="20420" y="1200"/>
                    </a:cubicBezTo>
                    <a:cubicBezTo>
                      <a:pt x="18956" y="1531"/>
                      <a:pt x="17475" y="1670"/>
                      <a:pt x="16347" y="1754"/>
                    </a:cubicBezTo>
                    <a:cubicBezTo>
                      <a:pt x="15459" y="1821"/>
                      <a:pt x="14513" y="1853"/>
                      <a:pt x="13453" y="1853"/>
                    </a:cubicBezTo>
                    <a:cubicBezTo>
                      <a:pt x="12618" y="1853"/>
                      <a:pt x="11784" y="1833"/>
                      <a:pt x="10949" y="1807"/>
                    </a:cubicBezTo>
                    <a:cubicBezTo>
                      <a:pt x="9557" y="1763"/>
                      <a:pt x="8198" y="1637"/>
                      <a:pt x="6937" y="1507"/>
                    </a:cubicBezTo>
                    <a:cubicBezTo>
                      <a:pt x="5551" y="1365"/>
                      <a:pt x="1548" y="812"/>
                      <a:pt x="1548" y="812"/>
                    </a:cubicBezTo>
                    <a:lnTo>
                      <a:pt x="1577" y="0"/>
                    </a:lnTo>
                    <a:cubicBezTo>
                      <a:pt x="4287" y="401"/>
                      <a:pt x="4287" y="401"/>
                      <a:pt x="7251" y="707"/>
                    </a:cubicBezTo>
                    <a:cubicBezTo>
                      <a:pt x="9405" y="930"/>
                      <a:pt x="11394" y="1038"/>
                      <a:pt x="13331" y="1038"/>
                    </a:cubicBezTo>
                    <a:cubicBezTo>
                      <a:pt x="13639" y="1038"/>
                      <a:pt x="13945" y="1035"/>
                      <a:pt x="14252" y="1030"/>
                    </a:cubicBezTo>
                    <a:cubicBezTo>
                      <a:pt x="16600" y="986"/>
                      <a:pt x="18747" y="742"/>
                      <a:pt x="20815" y="283"/>
                    </a:cubicBezTo>
                    <a:cubicBezTo>
                      <a:pt x="21166" y="204"/>
                      <a:pt x="21527" y="165"/>
                      <a:pt x="21890" y="165"/>
                    </a:cubicBezTo>
                    <a:cubicBezTo>
                      <a:pt x="23943" y="165"/>
                      <a:pt x="25888" y="1422"/>
                      <a:pt x="26729" y="3293"/>
                    </a:cubicBezTo>
                    <a:cubicBezTo>
                      <a:pt x="27747" y="5556"/>
                      <a:pt x="27220" y="8037"/>
                      <a:pt x="25318" y="9930"/>
                    </a:cubicBezTo>
                    <a:cubicBezTo>
                      <a:pt x="24182" y="11061"/>
                      <a:pt x="22795" y="11975"/>
                      <a:pt x="20954" y="12806"/>
                    </a:cubicBezTo>
                    <a:cubicBezTo>
                      <a:pt x="18620" y="13861"/>
                      <a:pt x="16380" y="14545"/>
                      <a:pt x="14105" y="14897"/>
                    </a:cubicBezTo>
                    <a:cubicBezTo>
                      <a:pt x="12483" y="15148"/>
                      <a:pt x="10831" y="15297"/>
                      <a:pt x="9287" y="15421"/>
                    </a:cubicBezTo>
                    <a:cubicBezTo>
                      <a:pt x="6879" y="15613"/>
                      <a:pt x="2760" y="15836"/>
                      <a:pt x="0" y="15784"/>
                    </a:cubicBezTo>
                    <a:lnTo>
                      <a:pt x="0" y="1578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8087871" y="387582"/>
                <a:ext cx="761421" cy="362957"/>
              </a:xfrm>
              <a:custGeom>
                <a:avLst/>
                <a:gdLst>
                  <a:gd name="T0" fmla="*/ 79954 w 80371"/>
                  <a:gd name="T1" fmla="*/ 38290 h 38316"/>
                  <a:gd name="T2" fmla="*/ 77807 w 80371"/>
                  <a:gd name="T3" fmla="*/ 37735 h 38316"/>
                  <a:gd name="T4" fmla="*/ 69357 w 80371"/>
                  <a:gd name="T5" fmla="*/ 34170 h 38316"/>
                  <a:gd name="T6" fmla="*/ 64909 w 80371"/>
                  <a:gd name="T7" fmla="*/ 30197 h 38316"/>
                  <a:gd name="T8" fmla="*/ 63369 w 80371"/>
                  <a:gd name="T9" fmla="*/ 26619 h 38316"/>
                  <a:gd name="T10" fmla="*/ 63330 w 80371"/>
                  <a:gd name="T11" fmla="*/ 25256 h 38316"/>
                  <a:gd name="T12" fmla="*/ 63338 w 80371"/>
                  <a:gd name="T13" fmla="*/ 24756 h 38316"/>
                  <a:gd name="T14" fmla="*/ 63067 w 80371"/>
                  <a:gd name="T15" fmla="*/ 18438 h 38316"/>
                  <a:gd name="T16" fmla="*/ 56599 w 80371"/>
                  <a:gd name="T17" fmla="*/ 6118 h 38316"/>
                  <a:gd name="T18" fmla="*/ 46026 w 80371"/>
                  <a:gd name="T19" fmla="*/ 1197 h 38316"/>
                  <a:gd name="T20" fmla="*/ 41944 w 80371"/>
                  <a:gd name="T21" fmla="*/ 832 h 38316"/>
                  <a:gd name="T22" fmla="*/ 28065 w 80371"/>
                  <a:gd name="T23" fmla="*/ 6132 h 38316"/>
                  <a:gd name="T24" fmla="*/ 25412 w 80371"/>
                  <a:gd name="T25" fmla="*/ 9197 h 38316"/>
                  <a:gd name="T26" fmla="*/ 21579 w 80371"/>
                  <a:gd name="T27" fmla="*/ 15846 h 38316"/>
                  <a:gd name="T28" fmla="*/ 21208 w 80371"/>
                  <a:gd name="T29" fmla="*/ 16906 h 38316"/>
                  <a:gd name="T30" fmla="*/ 19233 w 80371"/>
                  <a:gd name="T31" fmla="*/ 19442 h 38316"/>
                  <a:gd name="T32" fmla="*/ 15680 w 80371"/>
                  <a:gd name="T33" fmla="*/ 20668 h 38316"/>
                  <a:gd name="T34" fmla="*/ 11415 w 80371"/>
                  <a:gd name="T35" fmla="*/ 20988 h 38316"/>
                  <a:gd name="T36" fmla="*/ 9373 w 80371"/>
                  <a:gd name="T37" fmla="*/ 20933 h 38316"/>
                  <a:gd name="T38" fmla="*/ 0 w 80371"/>
                  <a:gd name="T39" fmla="*/ 19769 h 38316"/>
                  <a:gd name="T40" fmla="*/ 187 w 80371"/>
                  <a:gd name="T41" fmla="*/ 18993 h 38316"/>
                  <a:gd name="T42" fmla="*/ 1697 w 80371"/>
                  <a:gd name="T43" fmla="*/ 19241 h 38316"/>
                  <a:gd name="T44" fmla="*/ 6852 w 80371"/>
                  <a:gd name="T45" fmla="*/ 19887 h 38316"/>
                  <a:gd name="T46" fmla="*/ 11452 w 80371"/>
                  <a:gd name="T47" fmla="*/ 20135 h 38316"/>
                  <a:gd name="T48" fmla="*/ 12452 w 80371"/>
                  <a:gd name="T49" fmla="*/ 20120 h 38316"/>
                  <a:gd name="T50" fmla="*/ 17518 w 80371"/>
                  <a:gd name="T51" fmla="*/ 19334 h 38316"/>
                  <a:gd name="T52" fmla="*/ 19017 w 80371"/>
                  <a:gd name="T53" fmla="*/ 18585 h 38316"/>
                  <a:gd name="T54" fmla="*/ 20333 w 80371"/>
                  <a:gd name="T55" fmla="*/ 16895 h 38316"/>
                  <a:gd name="T56" fmla="*/ 23466 w 80371"/>
                  <a:gd name="T57" fmla="*/ 10519 h 38316"/>
                  <a:gd name="T58" fmla="*/ 26247 w 80371"/>
                  <a:gd name="T59" fmla="*/ 6781 h 38316"/>
                  <a:gd name="T60" fmla="*/ 30268 w 80371"/>
                  <a:gd name="T61" fmla="*/ 3448 h 38316"/>
                  <a:gd name="T62" fmla="*/ 39059 w 80371"/>
                  <a:gd name="T63" fmla="*/ 217 h 38316"/>
                  <a:gd name="T64" fmla="*/ 42164 w 80371"/>
                  <a:gd name="T65" fmla="*/ 0 h 38316"/>
                  <a:gd name="T66" fmla="*/ 52142 w 80371"/>
                  <a:gd name="T67" fmla="*/ 2325 h 38316"/>
                  <a:gd name="T68" fmla="*/ 58240 w 80371"/>
                  <a:gd name="T69" fmla="*/ 6461 h 38316"/>
                  <a:gd name="T70" fmla="*/ 63642 w 80371"/>
                  <a:gd name="T71" fmla="*/ 16309 h 38316"/>
                  <a:gd name="T72" fmla="*/ 63918 w 80371"/>
                  <a:gd name="T73" fmla="*/ 18937 h 38316"/>
                  <a:gd name="T74" fmla="*/ 63973 w 80371"/>
                  <a:gd name="T75" fmla="*/ 19697 h 38316"/>
                  <a:gd name="T76" fmla="*/ 64127 w 80371"/>
                  <a:gd name="T77" fmla="*/ 22860 h 38316"/>
                  <a:gd name="T78" fmla="*/ 64184 w 80371"/>
                  <a:gd name="T79" fmla="*/ 24400 h 38316"/>
                  <a:gd name="T80" fmla="*/ 64186 w 80371"/>
                  <a:gd name="T81" fmla="*/ 25851 h 38316"/>
                  <a:gd name="T82" fmla="*/ 64905 w 80371"/>
                  <a:gd name="T83" fmla="*/ 28649 h 38316"/>
                  <a:gd name="T84" fmla="*/ 68829 w 80371"/>
                  <a:gd name="T85" fmla="*/ 32846 h 38316"/>
                  <a:gd name="T86" fmla="*/ 76155 w 80371"/>
                  <a:gd name="T87" fmla="*/ 36367 h 38316"/>
                  <a:gd name="T88" fmla="*/ 80255 w 80371"/>
                  <a:gd name="T89" fmla="*/ 37537 h 38316"/>
                  <a:gd name="T90" fmla="*/ 80084 w 80371"/>
                  <a:gd name="T91" fmla="*/ 38316 h 38316"/>
                  <a:gd name="T92" fmla="*/ 79954 w 80371"/>
                  <a:gd name="T93" fmla="*/ 38290 h 38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371" h="38316">
                    <a:moveTo>
                      <a:pt x="79954" y="38290"/>
                    </a:moveTo>
                    <a:cubicBezTo>
                      <a:pt x="79232" y="38145"/>
                      <a:pt x="78508" y="37936"/>
                      <a:pt x="77807" y="37735"/>
                    </a:cubicBezTo>
                    <a:cubicBezTo>
                      <a:pt x="74366" y="36747"/>
                      <a:pt x="71682" y="35614"/>
                      <a:pt x="69357" y="34170"/>
                    </a:cubicBezTo>
                    <a:cubicBezTo>
                      <a:pt x="67427" y="32969"/>
                      <a:pt x="65972" y="31669"/>
                      <a:pt x="64909" y="30197"/>
                    </a:cubicBezTo>
                    <a:cubicBezTo>
                      <a:pt x="64016" y="28958"/>
                      <a:pt x="63527" y="27821"/>
                      <a:pt x="63369" y="26619"/>
                    </a:cubicBezTo>
                    <a:cubicBezTo>
                      <a:pt x="63308" y="26162"/>
                      <a:pt x="63319" y="25702"/>
                      <a:pt x="63330" y="25256"/>
                    </a:cubicBezTo>
                    <a:cubicBezTo>
                      <a:pt x="63334" y="25081"/>
                      <a:pt x="63338" y="24918"/>
                      <a:pt x="63338" y="24756"/>
                    </a:cubicBezTo>
                    <a:cubicBezTo>
                      <a:pt x="63347" y="22715"/>
                      <a:pt x="63221" y="20687"/>
                      <a:pt x="63067" y="18438"/>
                    </a:cubicBezTo>
                    <a:cubicBezTo>
                      <a:pt x="62734" y="13562"/>
                      <a:pt x="60558" y="9417"/>
                      <a:pt x="56599" y="6118"/>
                    </a:cubicBezTo>
                    <a:cubicBezTo>
                      <a:pt x="53505" y="3540"/>
                      <a:pt x="49947" y="1885"/>
                      <a:pt x="46026" y="1197"/>
                    </a:cubicBezTo>
                    <a:cubicBezTo>
                      <a:pt x="44642" y="955"/>
                      <a:pt x="43269" y="832"/>
                      <a:pt x="41944" y="832"/>
                    </a:cubicBezTo>
                    <a:cubicBezTo>
                      <a:pt x="36891" y="832"/>
                      <a:pt x="32221" y="2615"/>
                      <a:pt x="28065" y="6132"/>
                    </a:cubicBezTo>
                    <a:cubicBezTo>
                      <a:pt x="27021" y="7015"/>
                      <a:pt x="26203" y="8124"/>
                      <a:pt x="25412" y="9197"/>
                    </a:cubicBezTo>
                    <a:cubicBezTo>
                      <a:pt x="23601" y="11647"/>
                      <a:pt x="22385" y="13760"/>
                      <a:pt x="21579" y="15846"/>
                    </a:cubicBezTo>
                    <a:cubicBezTo>
                      <a:pt x="21443" y="16195"/>
                      <a:pt x="21308" y="16547"/>
                      <a:pt x="21208" y="16906"/>
                    </a:cubicBezTo>
                    <a:cubicBezTo>
                      <a:pt x="20918" y="17957"/>
                      <a:pt x="20254" y="18811"/>
                      <a:pt x="19233" y="19442"/>
                    </a:cubicBezTo>
                    <a:cubicBezTo>
                      <a:pt x="18267" y="20040"/>
                      <a:pt x="17139" y="20430"/>
                      <a:pt x="15680" y="20668"/>
                    </a:cubicBezTo>
                    <a:cubicBezTo>
                      <a:pt x="14360" y="20883"/>
                      <a:pt x="12965" y="20988"/>
                      <a:pt x="11415" y="20988"/>
                    </a:cubicBezTo>
                    <a:cubicBezTo>
                      <a:pt x="10735" y="20988"/>
                      <a:pt x="10056" y="20968"/>
                      <a:pt x="9373" y="20933"/>
                    </a:cubicBezTo>
                    <a:cubicBezTo>
                      <a:pt x="6511" y="20788"/>
                      <a:pt x="580" y="19921"/>
                      <a:pt x="0" y="19769"/>
                    </a:cubicBezTo>
                    <a:lnTo>
                      <a:pt x="187" y="18993"/>
                    </a:lnTo>
                    <a:cubicBezTo>
                      <a:pt x="1083" y="19149"/>
                      <a:pt x="1083" y="19149"/>
                      <a:pt x="1697" y="19241"/>
                    </a:cubicBezTo>
                    <a:cubicBezTo>
                      <a:pt x="3556" y="19520"/>
                      <a:pt x="5242" y="19731"/>
                      <a:pt x="6852" y="19887"/>
                    </a:cubicBezTo>
                    <a:cubicBezTo>
                      <a:pt x="8614" y="20056"/>
                      <a:pt x="10076" y="20135"/>
                      <a:pt x="11452" y="20135"/>
                    </a:cubicBezTo>
                    <a:cubicBezTo>
                      <a:pt x="11785" y="20135"/>
                      <a:pt x="12118" y="20130"/>
                      <a:pt x="12452" y="20120"/>
                    </a:cubicBezTo>
                    <a:cubicBezTo>
                      <a:pt x="13987" y="20074"/>
                      <a:pt x="15791" y="19944"/>
                      <a:pt x="17518" y="19334"/>
                    </a:cubicBezTo>
                    <a:cubicBezTo>
                      <a:pt x="18117" y="19123"/>
                      <a:pt x="18607" y="18878"/>
                      <a:pt x="19017" y="18585"/>
                    </a:cubicBezTo>
                    <a:cubicBezTo>
                      <a:pt x="19719" y="18083"/>
                      <a:pt x="20137" y="17546"/>
                      <a:pt x="20333" y="16895"/>
                    </a:cubicBezTo>
                    <a:cubicBezTo>
                      <a:pt x="20933" y="14889"/>
                      <a:pt x="21930" y="12863"/>
                      <a:pt x="23466" y="10519"/>
                    </a:cubicBezTo>
                    <a:cubicBezTo>
                      <a:pt x="24393" y="9104"/>
                      <a:pt x="25303" y="7881"/>
                      <a:pt x="26247" y="6781"/>
                    </a:cubicBezTo>
                    <a:cubicBezTo>
                      <a:pt x="27245" y="5619"/>
                      <a:pt x="28522" y="4560"/>
                      <a:pt x="30268" y="3448"/>
                    </a:cubicBezTo>
                    <a:cubicBezTo>
                      <a:pt x="32941" y="1746"/>
                      <a:pt x="35899" y="659"/>
                      <a:pt x="39059" y="217"/>
                    </a:cubicBezTo>
                    <a:cubicBezTo>
                      <a:pt x="40094" y="73"/>
                      <a:pt x="41138" y="0"/>
                      <a:pt x="42164" y="0"/>
                    </a:cubicBezTo>
                    <a:cubicBezTo>
                      <a:pt x="45516" y="0"/>
                      <a:pt x="48873" y="782"/>
                      <a:pt x="52142" y="2325"/>
                    </a:cubicBezTo>
                    <a:cubicBezTo>
                      <a:pt x="54527" y="3451"/>
                      <a:pt x="56521" y="4804"/>
                      <a:pt x="58240" y="6461"/>
                    </a:cubicBezTo>
                    <a:cubicBezTo>
                      <a:pt x="61161" y="9279"/>
                      <a:pt x="62978" y="12592"/>
                      <a:pt x="63642" y="16309"/>
                    </a:cubicBezTo>
                    <a:cubicBezTo>
                      <a:pt x="63798" y="17191"/>
                      <a:pt x="63859" y="18079"/>
                      <a:pt x="63918" y="18937"/>
                    </a:cubicBezTo>
                    <a:lnTo>
                      <a:pt x="63973" y="19697"/>
                    </a:lnTo>
                    <a:cubicBezTo>
                      <a:pt x="64054" y="20752"/>
                      <a:pt x="64091" y="21824"/>
                      <a:pt x="64127" y="22860"/>
                    </a:cubicBezTo>
                    <a:cubicBezTo>
                      <a:pt x="64144" y="23385"/>
                      <a:pt x="64162" y="23893"/>
                      <a:pt x="64184" y="24400"/>
                    </a:cubicBezTo>
                    <a:cubicBezTo>
                      <a:pt x="64210" y="24961"/>
                      <a:pt x="64211" y="25422"/>
                      <a:pt x="64186" y="25851"/>
                    </a:cubicBezTo>
                    <a:cubicBezTo>
                      <a:pt x="64136" y="26740"/>
                      <a:pt x="64364" y="27628"/>
                      <a:pt x="64905" y="28649"/>
                    </a:cubicBezTo>
                    <a:cubicBezTo>
                      <a:pt x="65733" y="30209"/>
                      <a:pt x="66979" y="31542"/>
                      <a:pt x="68829" y="32846"/>
                    </a:cubicBezTo>
                    <a:cubicBezTo>
                      <a:pt x="70798" y="34234"/>
                      <a:pt x="73126" y="35352"/>
                      <a:pt x="76155" y="36367"/>
                    </a:cubicBezTo>
                    <a:cubicBezTo>
                      <a:pt x="77329" y="36760"/>
                      <a:pt x="80255" y="37537"/>
                      <a:pt x="80255" y="37537"/>
                    </a:cubicBezTo>
                    <a:cubicBezTo>
                      <a:pt x="80255" y="37537"/>
                      <a:pt x="80371" y="37432"/>
                      <a:pt x="80084" y="38316"/>
                    </a:cubicBezTo>
                    <a:lnTo>
                      <a:pt x="79954" y="3829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8104072" y="338971"/>
                <a:ext cx="756560" cy="358096"/>
              </a:xfrm>
              <a:custGeom>
                <a:avLst/>
                <a:gdLst>
                  <a:gd name="T0" fmla="*/ 79616 w 79938"/>
                  <a:gd name="T1" fmla="*/ 37719 h 37757"/>
                  <a:gd name="T2" fmla="*/ 78309 w 79938"/>
                  <a:gd name="T3" fmla="*/ 37419 h 37757"/>
                  <a:gd name="T4" fmla="*/ 71301 w 79938"/>
                  <a:gd name="T5" fmla="*/ 34776 h 37757"/>
                  <a:gd name="T6" fmla="*/ 67755 w 79938"/>
                  <a:gd name="T7" fmla="*/ 31949 h 37757"/>
                  <a:gd name="T8" fmla="*/ 66728 w 79938"/>
                  <a:gd name="T9" fmla="*/ 29300 h 37757"/>
                  <a:gd name="T10" fmla="*/ 66569 w 79938"/>
                  <a:gd name="T11" fmla="*/ 26096 h 37757"/>
                  <a:gd name="T12" fmla="*/ 66479 w 79938"/>
                  <a:gd name="T13" fmla="*/ 24486 h 37757"/>
                  <a:gd name="T14" fmla="*/ 66006 w 79938"/>
                  <a:gd name="T15" fmla="*/ 20011 h 37757"/>
                  <a:gd name="T16" fmla="*/ 61669 w 79938"/>
                  <a:gd name="T17" fmla="*/ 10848 h 37757"/>
                  <a:gd name="T18" fmla="*/ 48257 w 79938"/>
                  <a:gd name="T19" fmla="*/ 2014 h 37757"/>
                  <a:gd name="T20" fmla="*/ 40601 w 79938"/>
                  <a:gd name="T21" fmla="*/ 814 h 37757"/>
                  <a:gd name="T22" fmla="*/ 39020 w 79938"/>
                  <a:gd name="T23" fmla="*/ 864 h 37757"/>
                  <a:gd name="T24" fmla="*/ 22115 w 79938"/>
                  <a:gd name="T25" fmla="*/ 8219 h 37757"/>
                  <a:gd name="T26" fmla="*/ 16341 w 79938"/>
                  <a:gd name="T27" fmla="*/ 15785 h 37757"/>
                  <a:gd name="T28" fmla="*/ 16083 w 79938"/>
                  <a:gd name="T29" fmla="*/ 16279 h 37757"/>
                  <a:gd name="T30" fmla="*/ 14966 w 79938"/>
                  <a:gd name="T31" fmla="*/ 18013 h 37757"/>
                  <a:gd name="T32" fmla="*/ 11571 w 79938"/>
                  <a:gd name="T33" fmla="*/ 19795 h 37757"/>
                  <a:gd name="T34" fmla="*/ 10424 w 79938"/>
                  <a:gd name="T35" fmla="*/ 19884 h 37757"/>
                  <a:gd name="T36" fmla="*/ 8728 w 79938"/>
                  <a:gd name="T37" fmla="*/ 19776 h 37757"/>
                  <a:gd name="T38" fmla="*/ 8514 w 79938"/>
                  <a:gd name="T39" fmla="*/ 19756 h 37757"/>
                  <a:gd name="T40" fmla="*/ 5141 w 79938"/>
                  <a:gd name="T41" fmla="*/ 19371 h 37757"/>
                  <a:gd name="T42" fmla="*/ 2124 w 79938"/>
                  <a:gd name="T43" fmla="*/ 18969 h 37757"/>
                  <a:gd name="T44" fmla="*/ 1127 w 79938"/>
                  <a:gd name="T45" fmla="*/ 18833 h 37757"/>
                  <a:gd name="T46" fmla="*/ 0 w 79938"/>
                  <a:gd name="T47" fmla="*/ 18660 h 37757"/>
                  <a:gd name="T48" fmla="*/ 212 w 79938"/>
                  <a:gd name="T49" fmla="*/ 17848 h 37757"/>
                  <a:gd name="T50" fmla="*/ 1502 w 79938"/>
                  <a:gd name="T51" fmla="*/ 18044 h 37757"/>
                  <a:gd name="T52" fmla="*/ 1996 w 79938"/>
                  <a:gd name="T53" fmla="*/ 18123 h 37757"/>
                  <a:gd name="T54" fmla="*/ 6252 w 79938"/>
                  <a:gd name="T55" fmla="*/ 18677 h 37757"/>
                  <a:gd name="T56" fmla="*/ 6730 w 79938"/>
                  <a:gd name="T57" fmla="*/ 18735 h 37757"/>
                  <a:gd name="T58" fmla="*/ 10269 w 79938"/>
                  <a:gd name="T59" fmla="*/ 19055 h 37757"/>
                  <a:gd name="T60" fmla="*/ 10476 w 79938"/>
                  <a:gd name="T61" fmla="*/ 19059 h 37757"/>
                  <a:gd name="T62" fmla="*/ 15258 w 79938"/>
                  <a:gd name="T63" fmla="*/ 16089 h 37757"/>
                  <a:gd name="T64" fmla="*/ 18760 w 79938"/>
                  <a:gd name="T65" fmla="*/ 10701 h 37757"/>
                  <a:gd name="T66" fmla="*/ 25215 w 79938"/>
                  <a:gd name="T67" fmla="*/ 4624 h 37757"/>
                  <a:gd name="T68" fmla="*/ 35526 w 79938"/>
                  <a:gd name="T69" fmla="*/ 455 h 37757"/>
                  <a:gd name="T70" fmla="*/ 40200 w 79938"/>
                  <a:gd name="T71" fmla="*/ 2 h 37757"/>
                  <a:gd name="T72" fmla="*/ 40468 w 79938"/>
                  <a:gd name="T73" fmla="*/ 0 h 37757"/>
                  <a:gd name="T74" fmla="*/ 52315 w 79938"/>
                  <a:gd name="T75" fmla="*/ 2671 h 37757"/>
                  <a:gd name="T76" fmla="*/ 60515 w 79938"/>
                  <a:gd name="T77" fmla="*/ 8302 h 37757"/>
                  <a:gd name="T78" fmla="*/ 66900 w 79938"/>
                  <a:gd name="T79" fmla="*/ 20288 h 37757"/>
                  <a:gd name="T80" fmla="*/ 67295 w 79938"/>
                  <a:gd name="T81" fmla="*/ 24209 h 37757"/>
                  <a:gd name="T82" fmla="*/ 67527 w 79938"/>
                  <a:gd name="T83" fmla="*/ 28494 h 37757"/>
                  <a:gd name="T84" fmla="*/ 67540 w 79938"/>
                  <a:gd name="T85" fmla="*/ 28940 h 37757"/>
                  <a:gd name="T86" fmla="*/ 67661 w 79938"/>
                  <a:gd name="T87" fmla="*/ 30033 h 37757"/>
                  <a:gd name="T88" fmla="*/ 69452 w 79938"/>
                  <a:gd name="T89" fmla="*/ 32564 h 37757"/>
                  <a:gd name="T90" fmla="*/ 73478 w 79938"/>
                  <a:gd name="T91" fmla="*/ 34929 h 37757"/>
                  <a:gd name="T92" fmla="*/ 79529 w 79938"/>
                  <a:gd name="T93" fmla="*/ 36883 h 37757"/>
                  <a:gd name="T94" fmla="*/ 79789 w 79938"/>
                  <a:gd name="T95" fmla="*/ 36964 h 37757"/>
                  <a:gd name="T96" fmla="*/ 79938 w 79938"/>
                  <a:gd name="T97" fmla="*/ 37014 h 37757"/>
                  <a:gd name="T98" fmla="*/ 79796 w 79938"/>
                  <a:gd name="T99" fmla="*/ 37757 h 37757"/>
                  <a:gd name="T100" fmla="*/ 79616 w 79938"/>
                  <a:gd name="T101" fmla="*/ 37719 h 37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938" h="37757">
                    <a:moveTo>
                      <a:pt x="79616" y="37719"/>
                    </a:moveTo>
                    <a:cubicBezTo>
                      <a:pt x="79615" y="37719"/>
                      <a:pt x="78731" y="37532"/>
                      <a:pt x="78309" y="37419"/>
                    </a:cubicBezTo>
                    <a:cubicBezTo>
                      <a:pt x="75369" y="36626"/>
                      <a:pt x="73207" y="35811"/>
                      <a:pt x="71301" y="34776"/>
                    </a:cubicBezTo>
                    <a:cubicBezTo>
                      <a:pt x="70191" y="34174"/>
                      <a:pt x="68786" y="33308"/>
                      <a:pt x="67755" y="31949"/>
                    </a:cubicBezTo>
                    <a:cubicBezTo>
                      <a:pt x="67085" y="31067"/>
                      <a:pt x="66759" y="30225"/>
                      <a:pt x="66728" y="29300"/>
                    </a:cubicBezTo>
                    <a:cubicBezTo>
                      <a:pt x="66692" y="28231"/>
                      <a:pt x="66631" y="27164"/>
                      <a:pt x="66569" y="26096"/>
                    </a:cubicBezTo>
                    <a:lnTo>
                      <a:pt x="66479" y="24486"/>
                    </a:lnTo>
                    <a:cubicBezTo>
                      <a:pt x="66403" y="23023"/>
                      <a:pt x="66324" y="21510"/>
                      <a:pt x="66006" y="20011"/>
                    </a:cubicBezTo>
                    <a:cubicBezTo>
                      <a:pt x="65291" y="16626"/>
                      <a:pt x="63832" y="13543"/>
                      <a:pt x="61669" y="10848"/>
                    </a:cubicBezTo>
                    <a:cubicBezTo>
                      <a:pt x="58348" y="6711"/>
                      <a:pt x="53962" y="3821"/>
                      <a:pt x="48257" y="2014"/>
                    </a:cubicBezTo>
                    <a:cubicBezTo>
                      <a:pt x="45744" y="1218"/>
                      <a:pt x="43168" y="814"/>
                      <a:pt x="40601" y="814"/>
                    </a:cubicBezTo>
                    <a:cubicBezTo>
                      <a:pt x="40076" y="814"/>
                      <a:pt x="39549" y="831"/>
                      <a:pt x="39020" y="864"/>
                    </a:cubicBezTo>
                    <a:cubicBezTo>
                      <a:pt x="32416" y="1282"/>
                      <a:pt x="26727" y="3757"/>
                      <a:pt x="22115" y="8219"/>
                    </a:cubicBezTo>
                    <a:cubicBezTo>
                      <a:pt x="19778" y="10478"/>
                      <a:pt x="17836" y="13024"/>
                      <a:pt x="16341" y="15785"/>
                    </a:cubicBezTo>
                    <a:cubicBezTo>
                      <a:pt x="16252" y="15948"/>
                      <a:pt x="16168" y="16114"/>
                      <a:pt x="16083" y="16279"/>
                    </a:cubicBezTo>
                    <a:cubicBezTo>
                      <a:pt x="15776" y="16877"/>
                      <a:pt x="15459" y="17494"/>
                      <a:pt x="14966" y="18013"/>
                    </a:cubicBezTo>
                    <a:cubicBezTo>
                      <a:pt x="14051" y="18974"/>
                      <a:pt x="12908" y="19573"/>
                      <a:pt x="11571" y="19795"/>
                    </a:cubicBezTo>
                    <a:cubicBezTo>
                      <a:pt x="11215" y="19855"/>
                      <a:pt x="10840" y="19884"/>
                      <a:pt x="10424" y="19884"/>
                    </a:cubicBezTo>
                    <a:cubicBezTo>
                      <a:pt x="9855" y="19884"/>
                      <a:pt x="9283" y="19829"/>
                      <a:pt x="8728" y="19776"/>
                    </a:cubicBezTo>
                    <a:lnTo>
                      <a:pt x="8514" y="19756"/>
                    </a:lnTo>
                    <a:cubicBezTo>
                      <a:pt x="7387" y="19649"/>
                      <a:pt x="6264" y="19513"/>
                      <a:pt x="5141" y="19371"/>
                    </a:cubicBezTo>
                    <a:cubicBezTo>
                      <a:pt x="4135" y="19244"/>
                      <a:pt x="3130" y="19107"/>
                      <a:pt x="2124" y="18969"/>
                    </a:cubicBezTo>
                    <a:lnTo>
                      <a:pt x="1127" y="18833"/>
                    </a:lnTo>
                    <a:cubicBezTo>
                      <a:pt x="916" y="18803"/>
                      <a:pt x="0" y="18660"/>
                      <a:pt x="0" y="18660"/>
                    </a:cubicBezTo>
                    <a:cubicBezTo>
                      <a:pt x="134" y="18317"/>
                      <a:pt x="150" y="18145"/>
                      <a:pt x="212" y="17848"/>
                    </a:cubicBezTo>
                    <a:cubicBezTo>
                      <a:pt x="613" y="17883"/>
                      <a:pt x="732" y="17914"/>
                      <a:pt x="1502" y="18044"/>
                    </a:cubicBezTo>
                    <a:cubicBezTo>
                      <a:pt x="1695" y="18077"/>
                      <a:pt x="1845" y="18102"/>
                      <a:pt x="1996" y="18123"/>
                    </a:cubicBezTo>
                    <a:cubicBezTo>
                      <a:pt x="3414" y="18317"/>
                      <a:pt x="4831" y="18509"/>
                      <a:pt x="6252" y="18677"/>
                    </a:cubicBezTo>
                    <a:lnTo>
                      <a:pt x="6730" y="18735"/>
                    </a:lnTo>
                    <a:cubicBezTo>
                      <a:pt x="7903" y="18875"/>
                      <a:pt x="9095" y="19017"/>
                      <a:pt x="10269" y="19055"/>
                    </a:cubicBezTo>
                    <a:lnTo>
                      <a:pt x="10476" y="19059"/>
                    </a:lnTo>
                    <a:cubicBezTo>
                      <a:pt x="12634" y="19059"/>
                      <a:pt x="14375" y="17976"/>
                      <a:pt x="15258" y="16089"/>
                    </a:cubicBezTo>
                    <a:cubicBezTo>
                      <a:pt x="16046" y="14406"/>
                      <a:pt x="17126" y="12744"/>
                      <a:pt x="18760" y="10701"/>
                    </a:cubicBezTo>
                    <a:cubicBezTo>
                      <a:pt x="20835" y="8110"/>
                      <a:pt x="22946" y="6122"/>
                      <a:pt x="25215" y="4624"/>
                    </a:cubicBezTo>
                    <a:cubicBezTo>
                      <a:pt x="28378" y="2534"/>
                      <a:pt x="31847" y="1132"/>
                      <a:pt x="35526" y="455"/>
                    </a:cubicBezTo>
                    <a:cubicBezTo>
                      <a:pt x="37079" y="169"/>
                      <a:pt x="38651" y="16"/>
                      <a:pt x="40200" y="2"/>
                    </a:cubicBezTo>
                    <a:lnTo>
                      <a:pt x="40468" y="0"/>
                    </a:lnTo>
                    <a:cubicBezTo>
                      <a:pt x="44442" y="0"/>
                      <a:pt x="48429" y="899"/>
                      <a:pt x="52315" y="2671"/>
                    </a:cubicBezTo>
                    <a:cubicBezTo>
                      <a:pt x="55491" y="4119"/>
                      <a:pt x="58250" y="6014"/>
                      <a:pt x="60515" y="8302"/>
                    </a:cubicBezTo>
                    <a:cubicBezTo>
                      <a:pt x="63904" y="11726"/>
                      <a:pt x="66053" y="15759"/>
                      <a:pt x="66900" y="20288"/>
                    </a:cubicBezTo>
                    <a:cubicBezTo>
                      <a:pt x="67144" y="21595"/>
                      <a:pt x="67220" y="22924"/>
                      <a:pt x="67295" y="24209"/>
                    </a:cubicBezTo>
                    <a:cubicBezTo>
                      <a:pt x="67295" y="24209"/>
                      <a:pt x="67484" y="27752"/>
                      <a:pt x="67527" y="28494"/>
                    </a:cubicBezTo>
                    <a:cubicBezTo>
                      <a:pt x="67536" y="28643"/>
                      <a:pt x="67538" y="28791"/>
                      <a:pt x="67540" y="28940"/>
                    </a:cubicBezTo>
                    <a:cubicBezTo>
                      <a:pt x="67546" y="29326"/>
                      <a:pt x="67552" y="29683"/>
                      <a:pt x="67661" y="30033"/>
                    </a:cubicBezTo>
                    <a:cubicBezTo>
                      <a:pt x="67952" y="30962"/>
                      <a:pt x="68521" y="31766"/>
                      <a:pt x="69452" y="32564"/>
                    </a:cubicBezTo>
                    <a:cubicBezTo>
                      <a:pt x="70482" y="33448"/>
                      <a:pt x="71724" y="34177"/>
                      <a:pt x="73478" y="34929"/>
                    </a:cubicBezTo>
                    <a:cubicBezTo>
                      <a:pt x="75192" y="35665"/>
                      <a:pt x="77115" y="36286"/>
                      <a:pt x="79529" y="36883"/>
                    </a:cubicBezTo>
                    <a:cubicBezTo>
                      <a:pt x="79599" y="36901"/>
                      <a:pt x="79789" y="36964"/>
                      <a:pt x="79789" y="36964"/>
                    </a:cubicBezTo>
                    <a:lnTo>
                      <a:pt x="79938" y="37014"/>
                    </a:lnTo>
                    <a:lnTo>
                      <a:pt x="79796" y="37757"/>
                    </a:lnTo>
                    <a:lnTo>
                      <a:pt x="79616" y="3771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5" name="Freeform 35"/>
              <p:cNvSpPr>
                <a:spLocks/>
              </p:cNvSpPr>
              <p:nvPr/>
            </p:nvSpPr>
            <p:spPr bwMode="auto">
              <a:xfrm>
                <a:off x="8129993" y="291981"/>
                <a:ext cx="743600" cy="337032"/>
              </a:xfrm>
              <a:custGeom>
                <a:avLst/>
                <a:gdLst>
                  <a:gd name="T0" fmla="*/ 78208 w 78417"/>
                  <a:gd name="T1" fmla="*/ 35477 h 35501"/>
                  <a:gd name="T2" fmla="*/ 77943 w 78417"/>
                  <a:gd name="T3" fmla="*/ 35427 h 35501"/>
                  <a:gd name="T4" fmla="*/ 71952 w 78417"/>
                  <a:gd name="T5" fmla="*/ 32796 h 35501"/>
                  <a:gd name="T6" fmla="*/ 68866 w 78417"/>
                  <a:gd name="T7" fmla="*/ 28565 h 35501"/>
                  <a:gd name="T8" fmla="*/ 68671 w 78417"/>
                  <a:gd name="T9" fmla="*/ 27280 h 35501"/>
                  <a:gd name="T10" fmla="*/ 68658 w 78417"/>
                  <a:gd name="T11" fmla="*/ 27119 h 35501"/>
                  <a:gd name="T12" fmla="*/ 63008 w 78417"/>
                  <a:gd name="T13" fmla="*/ 12903 h 35501"/>
                  <a:gd name="T14" fmla="*/ 49481 w 78417"/>
                  <a:gd name="T15" fmla="*/ 3138 h 35501"/>
                  <a:gd name="T16" fmla="*/ 42167 w 78417"/>
                  <a:gd name="T17" fmla="*/ 1174 h 35501"/>
                  <a:gd name="T18" fmla="*/ 37270 w 78417"/>
                  <a:gd name="T19" fmla="*/ 824 h 35501"/>
                  <a:gd name="T20" fmla="*/ 35270 w 78417"/>
                  <a:gd name="T21" fmla="*/ 884 h 35501"/>
                  <a:gd name="T22" fmla="*/ 23453 w 78417"/>
                  <a:gd name="T23" fmla="*/ 3869 h 35501"/>
                  <a:gd name="T24" fmla="*/ 14180 w 78417"/>
                  <a:gd name="T25" fmla="*/ 10824 h 35501"/>
                  <a:gd name="T26" fmla="*/ 11741 w 78417"/>
                  <a:gd name="T27" fmla="*/ 13891 h 35501"/>
                  <a:gd name="T28" fmla="*/ 10765 w 78417"/>
                  <a:gd name="T29" fmla="*/ 14744 h 35501"/>
                  <a:gd name="T30" fmla="*/ 5979 w 78417"/>
                  <a:gd name="T31" fmla="*/ 16410 h 35501"/>
                  <a:gd name="T32" fmla="*/ 4087 w 78417"/>
                  <a:gd name="T33" fmla="*/ 16520 h 35501"/>
                  <a:gd name="T34" fmla="*/ 0 w 78417"/>
                  <a:gd name="T35" fmla="*/ 16024 h 35501"/>
                  <a:gd name="T36" fmla="*/ 272 w 78417"/>
                  <a:gd name="T37" fmla="*/ 15279 h 35501"/>
                  <a:gd name="T38" fmla="*/ 4157 w 78417"/>
                  <a:gd name="T39" fmla="*/ 15684 h 35501"/>
                  <a:gd name="T40" fmla="*/ 10399 w 78417"/>
                  <a:gd name="T41" fmla="*/ 13980 h 35501"/>
                  <a:gd name="T42" fmla="*/ 11203 w 78417"/>
                  <a:gd name="T43" fmla="*/ 13213 h 35501"/>
                  <a:gd name="T44" fmla="*/ 25414 w 78417"/>
                  <a:gd name="T45" fmla="*/ 2114 h 35501"/>
                  <a:gd name="T46" fmla="*/ 32964 w 78417"/>
                  <a:gd name="T47" fmla="*/ 259 h 35501"/>
                  <a:gd name="T48" fmla="*/ 37184 w 78417"/>
                  <a:gd name="T49" fmla="*/ 0 h 35501"/>
                  <a:gd name="T50" fmla="*/ 39980 w 78417"/>
                  <a:gd name="T51" fmla="*/ 116 h 35501"/>
                  <a:gd name="T52" fmla="*/ 59255 w 78417"/>
                  <a:gd name="T53" fmla="*/ 7886 h 35501"/>
                  <a:gd name="T54" fmla="*/ 68809 w 78417"/>
                  <a:gd name="T55" fmla="*/ 22870 h 35501"/>
                  <a:gd name="T56" fmla="*/ 69529 w 78417"/>
                  <a:gd name="T57" fmla="*/ 27575 h 35501"/>
                  <a:gd name="T58" fmla="*/ 70646 w 78417"/>
                  <a:gd name="T59" fmla="*/ 30330 h 35501"/>
                  <a:gd name="T60" fmla="*/ 75187 w 78417"/>
                  <a:gd name="T61" fmla="*/ 33677 h 35501"/>
                  <a:gd name="T62" fmla="*/ 77940 w 78417"/>
                  <a:gd name="T63" fmla="*/ 34575 h 35501"/>
                  <a:gd name="T64" fmla="*/ 78408 w 78417"/>
                  <a:gd name="T65" fmla="*/ 34704 h 35501"/>
                  <a:gd name="T66" fmla="*/ 78357 w 78417"/>
                  <a:gd name="T67" fmla="*/ 35501 h 35501"/>
                  <a:gd name="T68" fmla="*/ 78208 w 78417"/>
                  <a:gd name="T69" fmla="*/ 35477 h 35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417" h="35501">
                    <a:moveTo>
                      <a:pt x="78208" y="35477"/>
                    </a:moveTo>
                    <a:cubicBezTo>
                      <a:pt x="78207" y="35477"/>
                      <a:pt x="78033" y="35449"/>
                      <a:pt x="77943" y="35427"/>
                    </a:cubicBezTo>
                    <a:cubicBezTo>
                      <a:pt x="75412" y="34808"/>
                      <a:pt x="73509" y="33972"/>
                      <a:pt x="71952" y="32796"/>
                    </a:cubicBezTo>
                    <a:cubicBezTo>
                      <a:pt x="70357" y="31592"/>
                      <a:pt x="69349" y="30208"/>
                      <a:pt x="68866" y="28565"/>
                    </a:cubicBezTo>
                    <a:cubicBezTo>
                      <a:pt x="68741" y="28136"/>
                      <a:pt x="68705" y="27701"/>
                      <a:pt x="68671" y="27280"/>
                    </a:cubicBezTo>
                    <a:lnTo>
                      <a:pt x="68658" y="27119"/>
                    </a:lnTo>
                    <a:cubicBezTo>
                      <a:pt x="68210" y="21879"/>
                      <a:pt x="66309" y="17096"/>
                      <a:pt x="63008" y="12903"/>
                    </a:cubicBezTo>
                    <a:cubicBezTo>
                      <a:pt x="59590" y="8560"/>
                      <a:pt x="55165" y="5366"/>
                      <a:pt x="49481" y="3138"/>
                    </a:cubicBezTo>
                    <a:cubicBezTo>
                      <a:pt x="47024" y="2175"/>
                      <a:pt x="44563" y="1515"/>
                      <a:pt x="42167" y="1174"/>
                    </a:cubicBezTo>
                    <a:cubicBezTo>
                      <a:pt x="40526" y="942"/>
                      <a:pt x="38879" y="824"/>
                      <a:pt x="37270" y="824"/>
                    </a:cubicBezTo>
                    <a:cubicBezTo>
                      <a:pt x="36604" y="824"/>
                      <a:pt x="35938" y="844"/>
                      <a:pt x="35270" y="884"/>
                    </a:cubicBezTo>
                    <a:cubicBezTo>
                      <a:pt x="31054" y="1138"/>
                      <a:pt x="27078" y="2142"/>
                      <a:pt x="23453" y="3869"/>
                    </a:cubicBezTo>
                    <a:cubicBezTo>
                      <a:pt x="19959" y="5534"/>
                      <a:pt x="16839" y="7873"/>
                      <a:pt x="14180" y="10824"/>
                    </a:cubicBezTo>
                    <a:cubicBezTo>
                      <a:pt x="13308" y="11791"/>
                      <a:pt x="12486" y="12823"/>
                      <a:pt x="11741" y="13891"/>
                    </a:cubicBezTo>
                    <a:cubicBezTo>
                      <a:pt x="11485" y="14259"/>
                      <a:pt x="11134" y="14504"/>
                      <a:pt x="10765" y="14744"/>
                    </a:cubicBezTo>
                    <a:cubicBezTo>
                      <a:pt x="9370" y="15648"/>
                      <a:pt x="7804" y="16193"/>
                      <a:pt x="5979" y="16410"/>
                    </a:cubicBezTo>
                    <a:cubicBezTo>
                      <a:pt x="5359" y="16483"/>
                      <a:pt x="4723" y="16520"/>
                      <a:pt x="4087" y="16520"/>
                    </a:cubicBezTo>
                    <a:cubicBezTo>
                      <a:pt x="3487" y="16520"/>
                      <a:pt x="390" y="16273"/>
                      <a:pt x="0" y="16024"/>
                    </a:cubicBezTo>
                    <a:cubicBezTo>
                      <a:pt x="116" y="15710"/>
                      <a:pt x="163" y="15556"/>
                      <a:pt x="272" y="15279"/>
                    </a:cubicBezTo>
                    <a:cubicBezTo>
                      <a:pt x="1206" y="15530"/>
                      <a:pt x="3190" y="15684"/>
                      <a:pt x="4157" y="15684"/>
                    </a:cubicBezTo>
                    <a:cubicBezTo>
                      <a:pt x="6548" y="15684"/>
                      <a:pt x="8589" y="15127"/>
                      <a:pt x="10399" y="13980"/>
                    </a:cubicBezTo>
                    <a:cubicBezTo>
                      <a:pt x="10712" y="13783"/>
                      <a:pt x="10975" y="13532"/>
                      <a:pt x="11203" y="13213"/>
                    </a:cubicBezTo>
                    <a:cubicBezTo>
                      <a:pt x="14891" y="8040"/>
                      <a:pt x="19672" y="4307"/>
                      <a:pt x="25414" y="2114"/>
                    </a:cubicBezTo>
                    <a:cubicBezTo>
                      <a:pt x="27795" y="1205"/>
                      <a:pt x="30335" y="581"/>
                      <a:pt x="32964" y="259"/>
                    </a:cubicBezTo>
                    <a:cubicBezTo>
                      <a:pt x="34371" y="87"/>
                      <a:pt x="35790" y="0"/>
                      <a:pt x="37184" y="0"/>
                    </a:cubicBezTo>
                    <a:cubicBezTo>
                      <a:pt x="38115" y="0"/>
                      <a:pt x="39056" y="39"/>
                      <a:pt x="39980" y="116"/>
                    </a:cubicBezTo>
                    <a:cubicBezTo>
                      <a:pt x="47217" y="717"/>
                      <a:pt x="53702" y="3331"/>
                      <a:pt x="59255" y="7886"/>
                    </a:cubicBezTo>
                    <a:cubicBezTo>
                      <a:pt x="64107" y="11867"/>
                      <a:pt x="67322" y="16908"/>
                      <a:pt x="68809" y="22870"/>
                    </a:cubicBezTo>
                    <a:cubicBezTo>
                      <a:pt x="69177" y="24347"/>
                      <a:pt x="69419" y="25930"/>
                      <a:pt x="69529" y="27575"/>
                    </a:cubicBezTo>
                    <a:cubicBezTo>
                      <a:pt x="69591" y="28479"/>
                      <a:pt x="69955" y="29380"/>
                      <a:pt x="70646" y="30330"/>
                    </a:cubicBezTo>
                    <a:cubicBezTo>
                      <a:pt x="71667" y="31735"/>
                      <a:pt x="73110" y="32798"/>
                      <a:pt x="75187" y="33677"/>
                    </a:cubicBezTo>
                    <a:cubicBezTo>
                      <a:pt x="76013" y="34027"/>
                      <a:pt x="76913" y="34321"/>
                      <a:pt x="77940" y="34575"/>
                    </a:cubicBezTo>
                    <a:cubicBezTo>
                      <a:pt x="78011" y="34592"/>
                      <a:pt x="78272" y="34666"/>
                      <a:pt x="78408" y="34704"/>
                    </a:cubicBezTo>
                    <a:cubicBezTo>
                      <a:pt x="78397" y="35024"/>
                      <a:pt x="78417" y="35150"/>
                      <a:pt x="78357" y="35501"/>
                    </a:cubicBezTo>
                    <a:lnTo>
                      <a:pt x="78208" y="3547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8151053" y="241751"/>
                <a:ext cx="729020" cy="330550"/>
              </a:xfrm>
              <a:custGeom>
                <a:avLst/>
                <a:gdLst>
                  <a:gd name="T0" fmla="*/ 76780 w 77055"/>
                  <a:gd name="T1" fmla="*/ 34668 h 34755"/>
                  <a:gd name="T2" fmla="*/ 74218 w 77055"/>
                  <a:gd name="T3" fmla="*/ 33379 h 34755"/>
                  <a:gd name="T4" fmla="*/ 70393 w 77055"/>
                  <a:gd name="T5" fmla="*/ 28795 h 34755"/>
                  <a:gd name="T6" fmla="*/ 70000 w 77055"/>
                  <a:gd name="T7" fmla="*/ 27152 h 34755"/>
                  <a:gd name="T8" fmla="*/ 69884 w 77055"/>
                  <a:gd name="T9" fmla="*/ 26499 h 34755"/>
                  <a:gd name="T10" fmla="*/ 64947 w 77055"/>
                  <a:gd name="T11" fmla="*/ 15357 h 34755"/>
                  <a:gd name="T12" fmla="*/ 52586 w 77055"/>
                  <a:gd name="T13" fmla="*/ 4945 h 34755"/>
                  <a:gd name="T14" fmla="*/ 42855 w 77055"/>
                  <a:gd name="T15" fmla="*/ 1527 h 34755"/>
                  <a:gd name="T16" fmla="*/ 37964 w 77055"/>
                  <a:gd name="T17" fmla="*/ 894 h 34755"/>
                  <a:gd name="T18" fmla="*/ 35422 w 77055"/>
                  <a:gd name="T19" fmla="*/ 809 h 34755"/>
                  <a:gd name="T20" fmla="*/ 33638 w 77055"/>
                  <a:gd name="T21" fmla="*/ 850 h 34755"/>
                  <a:gd name="T22" fmla="*/ 24199 w 77055"/>
                  <a:gd name="T23" fmla="*/ 2505 h 34755"/>
                  <a:gd name="T24" fmla="*/ 10864 w 77055"/>
                  <a:gd name="T25" fmla="*/ 10635 h 34755"/>
                  <a:gd name="T26" fmla="*/ 10090 w 77055"/>
                  <a:gd name="T27" fmla="*/ 11470 h 34755"/>
                  <a:gd name="T28" fmla="*/ 8793 w 77055"/>
                  <a:gd name="T29" fmla="*/ 12821 h 34755"/>
                  <a:gd name="T30" fmla="*/ 2250 w 77055"/>
                  <a:gd name="T31" fmla="*/ 16049 h 34755"/>
                  <a:gd name="T32" fmla="*/ 213 w 77055"/>
                  <a:gd name="T33" fmla="*/ 16221 h 34755"/>
                  <a:gd name="T34" fmla="*/ 0 w 77055"/>
                  <a:gd name="T35" fmla="*/ 16221 h 34755"/>
                  <a:gd name="T36" fmla="*/ 16 w 77055"/>
                  <a:gd name="T37" fmla="*/ 16010 h 34755"/>
                  <a:gd name="T38" fmla="*/ 160 w 77055"/>
                  <a:gd name="T39" fmla="*/ 15538 h 34755"/>
                  <a:gd name="T40" fmla="*/ 208 w 77055"/>
                  <a:gd name="T41" fmla="*/ 15470 h 34755"/>
                  <a:gd name="T42" fmla="*/ 291 w 77055"/>
                  <a:gd name="T43" fmla="*/ 15463 h 34755"/>
                  <a:gd name="T44" fmla="*/ 1796 w 77055"/>
                  <a:gd name="T45" fmla="*/ 15308 h 34755"/>
                  <a:gd name="T46" fmla="*/ 7699 w 77055"/>
                  <a:gd name="T47" fmla="*/ 12700 h 34755"/>
                  <a:gd name="T48" fmla="*/ 9259 w 77055"/>
                  <a:gd name="T49" fmla="*/ 11137 h 34755"/>
                  <a:gd name="T50" fmla="*/ 9972 w 77055"/>
                  <a:gd name="T51" fmla="*/ 10359 h 34755"/>
                  <a:gd name="T52" fmla="*/ 26589 w 77055"/>
                  <a:gd name="T53" fmla="*/ 999 h 34755"/>
                  <a:gd name="T54" fmla="*/ 32075 w 77055"/>
                  <a:gd name="T55" fmla="*/ 128 h 34755"/>
                  <a:gd name="T56" fmla="*/ 35325 w 77055"/>
                  <a:gd name="T57" fmla="*/ 0 h 34755"/>
                  <a:gd name="T58" fmla="*/ 38388 w 77055"/>
                  <a:gd name="T59" fmla="*/ 109 h 34755"/>
                  <a:gd name="T60" fmla="*/ 57581 w 77055"/>
                  <a:gd name="T61" fmla="*/ 6996 h 34755"/>
                  <a:gd name="T62" fmla="*/ 68583 w 77055"/>
                  <a:gd name="T63" fmla="*/ 19908 h 34755"/>
                  <a:gd name="T64" fmla="*/ 70910 w 77055"/>
                  <a:gd name="T65" fmla="*/ 27466 h 34755"/>
                  <a:gd name="T66" fmla="*/ 72506 w 77055"/>
                  <a:gd name="T67" fmla="*/ 30731 h 34755"/>
                  <a:gd name="T68" fmla="*/ 76489 w 77055"/>
                  <a:gd name="T69" fmla="*/ 33661 h 34755"/>
                  <a:gd name="T70" fmla="*/ 76902 w 77055"/>
                  <a:gd name="T71" fmla="*/ 33849 h 34755"/>
                  <a:gd name="T72" fmla="*/ 77017 w 77055"/>
                  <a:gd name="T73" fmla="*/ 33939 h 34755"/>
                  <a:gd name="T74" fmla="*/ 77047 w 77055"/>
                  <a:gd name="T75" fmla="*/ 34048 h 34755"/>
                  <a:gd name="T76" fmla="*/ 77036 w 77055"/>
                  <a:gd name="T77" fmla="*/ 34334 h 34755"/>
                  <a:gd name="T78" fmla="*/ 77023 w 77055"/>
                  <a:gd name="T79" fmla="*/ 34500 h 34755"/>
                  <a:gd name="T80" fmla="*/ 77013 w 77055"/>
                  <a:gd name="T81" fmla="*/ 34755 h 34755"/>
                  <a:gd name="T82" fmla="*/ 76780 w 77055"/>
                  <a:gd name="T83" fmla="*/ 34668 h 34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055" h="34755">
                    <a:moveTo>
                      <a:pt x="76780" y="34668"/>
                    </a:moveTo>
                    <a:cubicBezTo>
                      <a:pt x="75857" y="34323"/>
                      <a:pt x="74996" y="33890"/>
                      <a:pt x="74218" y="33379"/>
                    </a:cubicBezTo>
                    <a:cubicBezTo>
                      <a:pt x="72363" y="32160"/>
                      <a:pt x="71112" y="30661"/>
                      <a:pt x="70393" y="28795"/>
                    </a:cubicBezTo>
                    <a:cubicBezTo>
                      <a:pt x="70185" y="28257"/>
                      <a:pt x="70092" y="27695"/>
                      <a:pt x="70000" y="27152"/>
                    </a:cubicBezTo>
                    <a:cubicBezTo>
                      <a:pt x="69963" y="26928"/>
                      <a:pt x="69926" y="26713"/>
                      <a:pt x="69884" y="26499"/>
                    </a:cubicBezTo>
                    <a:cubicBezTo>
                      <a:pt x="69077" y="22515"/>
                      <a:pt x="67417" y="18766"/>
                      <a:pt x="64947" y="15357"/>
                    </a:cubicBezTo>
                    <a:cubicBezTo>
                      <a:pt x="61826" y="11048"/>
                      <a:pt x="57667" y="7545"/>
                      <a:pt x="52586" y="4945"/>
                    </a:cubicBezTo>
                    <a:cubicBezTo>
                      <a:pt x="49425" y="3328"/>
                      <a:pt x="46151" y="2178"/>
                      <a:pt x="42855" y="1527"/>
                    </a:cubicBezTo>
                    <a:cubicBezTo>
                      <a:pt x="41305" y="1222"/>
                      <a:pt x="39660" y="1009"/>
                      <a:pt x="37964" y="894"/>
                    </a:cubicBezTo>
                    <a:cubicBezTo>
                      <a:pt x="37124" y="837"/>
                      <a:pt x="36268" y="809"/>
                      <a:pt x="35422" y="809"/>
                    </a:cubicBezTo>
                    <a:cubicBezTo>
                      <a:pt x="34827" y="809"/>
                      <a:pt x="34232" y="822"/>
                      <a:pt x="33638" y="850"/>
                    </a:cubicBezTo>
                    <a:cubicBezTo>
                      <a:pt x="30369" y="998"/>
                      <a:pt x="27193" y="1555"/>
                      <a:pt x="24199" y="2505"/>
                    </a:cubicBezTo>
                    <a:cubicBezTo>
                      <a:pt x="19064" y="4135"/>
                      <a:pt x="14578" y="6871"/>
                      <a:pt x="10864" y="10635"/>
                    </a:cubicBezTo>
                    <a:cubicBezTo>
                      <a:pt x="10596" y="10906"/>
                      <a:pt x="10343" y="11188"/>
                      <a:pt x="10090" y="11470"/>
                    </a:cubicBezTo>
                    <a:cubicBezTo>
                      <a:pt x="9645" y="11965"/>
                      <a:pt x="9241" y="12416"/>
                      <a:pt x="8793" y="12821"/>
                    </a:cubicBezTo>
                    <a:cubicBezTo>
                      <a:pt x="6898" y="14533"/>
                      <a:pt x="4697" y="15619"/>
                      <a:pt x="2250" y="16049"/>
                    </a:cubicBezTo>
                    <a:cubicBezTo>
                      <a:pt x="1590" y="16165"/>
                      <a:pt x="924" y="16221"/>
                      <a:pt x="213" y="16221"/>
                    </a:cubicBezTo>
                    <a:lnTo>
                      <a:pt x="0" y="16221"/>
                    </a:lnTo>
                    <a:lnTo>
                      <a:pt x="16" y="16010"/>
                    </a:lnTo>
                    <a:cubicBezTo>
                      <a:pt x="47" y="15773"/>
                      <a:pt x="58" y="15681"/>
                      <a:pt x="160" y="15538"/>
                    </a:cubicBezTo>
                    <a:lnTo>
                      <a:pt x="208" y="15470"/>
                    </a:lnTo>
                    <a:lnTo>
                      <a:pt x="291" y="15463"/>
                    </a:lnTo>
                    <a:cubicBezTo>
                      <a:pt x="832" y="15416"/>
                      <a:pt x="1316" y="15374"/>
                      <a:pt x="1796" y="15308"/>
                    </a:cubicBezTo>
                    <a:cubicBezTo>
                      <a:pt x="3951" y="15016"/>
                      <a:pt x="5883" y="14163"/>
                      <a:pt x="7699" y="12700"/>
                    </a:cubicBezTo>
                    <a:cubicBezTo>
                      <a:pt x="8281" y="12230"/>
                      <a:pt x="8778" y="11674"/>
                      <a:pt x="9259" y="11137"/>
                    </a:cubicBezTo>
                    <a:cubicBezTo>
                      <a:pt x="9494" y="10875"/>
                      <a:pt x="9728" y="10612"/>
                      <a:pt x="9972" y="10359"/>
                    </a:cubicBezTo>
                    <a:cubicBezTo>
                      <a:pt x="14469" y="5689"/>
                      <a:pt x="20060" y="2540"/>
                      <a:pt x="26589" y="999"/>
                    </a:cubicBezTo>
                    <a:cubicBezTo>
                      <a:pt x="28420" y="567"/>
                      <a:pt x="30265" y="274"/>
                      <a:pt x="32075" y="128"/>
                    </a:cubicBezTo>
                    <a:cubicBezTo>
                      <a:pt x="33137" y="43"/>
                      <a:pt x="34231" y="0"/>
                      <a:pt x="35325" y="0"/>
                    </a:cubicBezTo>
                    <a:cubicBezTo>
                      <a:pt x="36334" y="0"/>
                      <a:pt x="37364" y="36"/>
                      <a:pt x="38388" y="109"/>
                    </a:cubicBezTo>
                    <a:cubicBezTo>
                      <a:pt x="45279" y="595"/>
                      <a:pt x="51737" y="2912"/>
                      <a:pt x="57581" y="6996"/>
                    </a:cubicBezTo>
                    <a:cubicBezTo>
                      <a:pt x="62471" y="10411"/>
                      <a:pt x="66174" y="14755"/>
                      <a:pt x="68583" y="19908"/>
                    </a:cubicBezTo>
                    <a:cubicBezTo>
                      <a:pt x="69686" y="22269"/>
                      <a:pt x="70469" y="24812"/>
                      <a:pt x="70910" y="27466"/>
                    </a:cubicBezTo>
                    <a:cubicBezTo>
                      <a:pt x="71093" y="28573"/>
                      <a:pt x="71615" y="29641"/>
                      <a:pt x="72506" y="30731"/>
                    </a:cubicBezTo>
                    <a:cubicBezTo>
                      <a:pt x="73475" y="31916"/>
                      <a:pt x="74778" y="32874"/>
                      <a:pt x="76489" y="33661"/>
                    </a:cubicBezTo>
                    <a:lnTo>
                      <a:pt x="76902" y="33849"/>
                    </a:lnTo>
                    <a:lnTo>
                      <a:pt x="77017" y="33939"/>
                    </a:lnTo>
                    <a:lnTo>
                      <a:pt x="77047" y="34048"/>
                    </a:lnTo>
                    <a:cubicBezTo>
                      <a:pt x="77055" y="34130"/>
                      <a:pt x="77045" y="34234"/>
                      <a:pt x="77036" y="34334"/>
                    </a:cubicBezTo>
                    <a:lnTo>
                      <a:pt x="77023" y="34500"/>
                    </a:lnTo>
                    <a:lnTo>
                      <a:pt x="77013" y="34755"/>
                    </a:lnTo>
                    <a:lnTo>
                      <a:pt x="76780" y="3466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8334118" y="426470"/>
                <a:ext cx="311048" cy="312726"/>
              </a:xfrm>
              <a:custGeom>
                <a:avLst/>
                <a:gdLst>
                  <a:gd name="T0" fmla="*/ 2576 w 32817"/>
                  <a:gd name="T1" fmla="*/ 31902 h 32992"/>
                  <a:gd name="T2" fmla="*/ 732 w 32817"/>
                  <a:gd name="T3" fmla="*/ 25445 h 32992"/>
                  <a:gd name="T4" fmla="*/ 164 w 32817"/>
                  <a:gd name="T5" fmla="*/ 21307 h 32992"/>
                  <a:gd name="T6" fmla="*/ 145 w 32817"/>
                  <a:gd name="T7" fmla="*/ 15604 h 32992"/>
                  <a:gd name="T8" fmla="*/ 1493 w 32817"/>
                  <a:gd name="T9" fmla="*/ 9361 h 32992"/>
                  <a:gd name="T10" fmla="*/ 11912 w 32817"/>
                  <a:gd name="T11" fmla="*/ 493 h 32992"/>
                  <a:gd name="T12" fmla="*/ 16470 w 32817"/>
                  <a:gd name="T13" fmla="*/ 0 h 32992"/>
                  <a:gd name="T14" fmla="*/ 17502 w 32817"/>
                  <a:gd name="T15" fmla="*/ 25 h 32992"/>
                  <a:gd name="T16" fmla="*/ 25724 w 32817"/>
                  <a:gd name="T17" fmla="*/ 2675 h 32992"/>
                  <a:gd name="T18" fmla="*/ 30513 w 32817"/>
                  <a:gd name="T19" fmla="*/ 8792 h 32992"/>
                  <a:gd name="T20" fmla="*/ 32281 w 32817"/>
                  <a:gd name="T21" fmla="*/ 14847 h 32992"/>
                  <a:gd name="T22" fmla="*/ 32746 w 32817"/>
                  <a:gd name="T23" fmla="*/ 23232 h 32992"/>
                  <a:gd name="T24" fmla="*/ 32527 w 32817"/>
                  <a:gd name="T25" fmla="*/ 25259 h 32992"/>
                  <a:gd name="T26" fmla="*/ 31667 w 32817"/>
                  <a:gd name="T27" fmla="*/ 25092 h 32992"/>
                  <a:gd name="T28" fmla="*/ 31676 w 32817"/>
                  <a:gd name="T29" fmla="*/ 24996 h 32992"/>
                  <a:gd name="T30" fmla="*/ 31857 w 32817"/>
                  <a:gd name="T31" fmla="*/ 20744 h 32992"/>
                  <a:gd name="T32" fmla="*/ 30085 w 32817"/>
                  <a:gd name="T33" fmla="*/ 10236 h 32992"/>
                  <a:gd name="T34" fmla="*/ 26295 w 32817"/>
                  <a:gd name="T35" fmla="*/ 4364 h 32992"/>
                  <a:gd name="T36" fmla="*/ 20559 w 32817"/>
                  <a:gd name="T37" fmla="*/ 1376 h 32992"/>
                  <a:gd name="T38" fmla="*/ 16623 w 32817"/>
                  <a:gd name="T39" fmla="*/ 950 h 32992"/>
                  <a:gd name="T40" fmla="*/ 14740 w 32817"/>
                  <a:gd name="T41" fmla="*/ 1027 h 32992"/>
                  <a:gd name="T42" fmla="*/ 9362 w 32817"/>
                  <a:gd name="T43" fmla="*/ 2277 h 32992"/>
                  <a:gd name="T44" fmla="*/ 2443 w 32817"/>
                  <a:gd name="T45" fmla="*/ 9515 h 32992"/>
                  <a:gd name="T46" fmla="*/ 1187 w 32817"/>
                  <a:gd name="T47" fmla="*/ 14595 h 32992"/>
                  <a:gd name="T48" fmla="*/ 972 w 32817"/>
                  <a:gd name="T49" fmla="*/ 19253 h 32992"/>
                  <a:gd name="T50" fmla="*/ 3247 w 32817"/>
                  <a:gd name="T51" fmla="*/ 31038 h 32992"/>
                  <a:gd name="T52" fmla="*/ 3626 w 32817"/>
                  <a:gd name="T53" fmla="*/ 31948 h 32992"/>
                  <a:gd name="T54" fmla="*/ 3890 w 32817"/>
                  <a:gd name="T55" fmla="*/ 32561 h 32992"/>
                  <a:gd name="T56" fmla="*/ 3806 w 32817"/>
                  <a:gd name="T57" fmla="*/ 32647 h 32992"/>
                  <a:gd name="T58" fmla="*/ 3348 w 32817"/>
                  <a:gd name="T59" fmla="*/ 32928 h 32992"/>
                  <a:gd name="T60" fmla="*/ 3087 w 32817"/>
                  <a:gd name="T61" fmla="*/ 32992 h 32992"/>
                  <a:gd name="T62" fmla="*/ 2576 w 32817"/>
                  <a:gd name="T63" fmla="*/ 31902 h 32992"/>
                  <a:gd name="T64" fmla="*/ 2576 w 32817"/>
                  <a:gd name="T65" fmla="*/ 31902 h 3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817" h="32992">
                    <a:moveTo>
                      <a:pt x="2576" y="31902"/>
                    </a:moveTo>
                    <a:cubicBezTo>
                      <a:pt x="1809" y="30052"/>
                      <a:pt x="1224" y="28001"/>
                      <a:pt x="732" y="25445"/>
                    </a:cubicBezTo>
                    <a:cubicBezTo>
                      <a:pt x="458" y="24023"/>
                      <a:pt x="266" y="22631"/>
                      <a:pt x="164" y="21307"/>
                    </a:cubicBezTo>
                    <a:cubicBezTo>
                      <a:pt x="6" y="19259"/>
                      <a:pt x="0" y="17394"/>
                      <a:pt x="145" y="15604"/>
                    </a:cubicBezTo>
                    <a:cubicBezTo>
                      <a:pt x="336" y="13250"/>
                      <a:pt x="777" y="11208"/>
                      <a:pt x="1493" y="9361"/>
                    </a:cubicBezTo>
                    <a:cubicBezTo>
                      <a:pt x="3345" y="4586"/>
                      <a:pt x="6850" y="1602"/>
                      <a:pt x="11912" y="493"/>
                    </a:cubicBezTo>
                    <a:cubicBezTo>
                      <a:pt x="13405" y="166"/>
                      <a:pt x="14938" y="0"/>
                      <a:pt x="16470" y="0"/>
                    </a:cubicBezTo>
                    <a:cubicBezTo>
                      <a:pt x="16813" y="0"/>
                      <a:pt x="17157" y="8"/>
                      <a:pt x="17502" y="25"/>
                    </a:cubicBezTo>
                    <a:cubicBezTo>
                      <a:pt x="20784" y="180"/>
                      <a:pt x="23473" y="1047"/>
                      <a:pt x="25724" y="2675"/>
                    </a:cubicBezTo>
                    <a:cubicBezTo>
                      <a:pt x="27767" y="4154"/>
                      <a:pt x="29334" y="6154"/>
                      <a:pt x="30513" y="8792"/>
                    </a:cubicBezTo>
                    <a:cubicBezTo>
                      <a:pt x="31288" y="10530"/>
                      <a:pt x="31867" y="12510"/>
                      <a:pt x="32281" y="14847"/>
                    </a:cubicBezTo>
                    <a:cubicBezTo>
                      <a:pt x="32817" y="17881"/>
                      <a:pt x="32810" y="20922"/>
                      <a:pt x="32746" y="23232"/>
                    </a:cubicBezTo>
                    <a:cubicBezTo>
                      <a:pt x="32731" y="23940"/>
                      <a:pt x="32527" y="25259"/>
                      <a:pt x="32527" y="25259"/>
                    </a:cubicBezTo>
                    <a:lnTo>
                      <a:pt x="31667" y="25092"/>
                    </a:lnTo>
                    <a:lnTo>
                      <a:pt x="31676" y="24996"/>
                    </a:lnTo>
                    <a:cubicBezTo>
                      <a:pt x="31826" y="23286"/>
                      <a:pt x="31882" y="21975"/>
                      <a:pt x="31857" y="20744"/>
                    </a:cubicBezTo>
                    <a:cubicBezTo>
                      <a:pt x="31775" y="16546"/>
                      <a:pt x="31212" y="13207"/>
                      <a:pt x="30085" y="10236"/>
                    </a:cubicBezTo>
                    <a:cubicBezTo>
                      <a:pt x="29159" y="7794"/>
                      <a:pt x="27919" y="5873"/>
                      <a:pt x="26295" y="4364"/>
                    </a:cubicBezTo>
                    <a:cubicBezTo>
                      <a:pt x="24719" y="2900"/>
                      <a:pt x="22789" y="1895"/>
                      <a:pt x="20559" y="1376"/>
                    </a:cubicBezTo>
                    <a:cubicBezTo>
                      <a:pt x="19328" y="1090"/>
                      <a:pt x="18040" y="950"/>
                      <a:pt x="16623" y="950"/>
                    </a:cubicBezTo>
                    <a:cubicBezTo>
                      <a:pt x="16025" y="950"/>
                      <a:pt x="15391" y="976"/>
                      <a:pt x="14740" y="1027"/>
                    </a:cubicBezTo>
                    <a:cubicBezTo>
                      <a:pt x="12726" y="1186"/>
                      <a:pt x="10968" y="1595"/>
                      <a:pt x="9362" y="2277"/>
                    </a:cubicBezTo>
                    <a:cubicBezTo>
                      <a:pt x="6108" y="3662"/>
                      <a:pt x="3846" y="6029"/>
                      <a:pt x="2443" y="9515"/>
                    </a:cubicBezTo>
                    <a:cubicBezTo>
                      <a:pt x="1816" y="11074"/>
                      <a:pt x="1405" y="12736"/>
                      <a:pt x="1187" y="14595"/>
                    </a:cubicBezTo>
                    <a:cubicBezTo>
                      <a:pt x="978" y="16390"/>
                      <a:pt x="909" y="17869"/>
                      <a:pt x="972" y="19253"/>
                    </a:cubicBezTo>
                    <a:cubicBezTo>
                      <a:pt x="1168" y="23632"/>
                      <a:pt x="1912" y="27486"/>
                      <a:pt x="3247" y="31038"/>
                    </a:cubicBezTo>
                    <a:cubicBezTo>
                      <a:pt x="3363" y="31346"/>
                      <a:pt x="3495" y="31648"/>
                      <a:pt x="3626" y="31948"/>
                    </a:cubicBezTo>
                    <a:lnTo>
                      <a:pt x="3890" y="32561"/>
                    </a:lnTo>
                    <a:lnTo>
                      <a:pt x="3806" y="32647"/>
                    </a:lnTo>
                    <a:cubicBezTo>
                      <a:pt x="3659" y="32795"/>
                      <a:pt x="3501" y="32863"/>
                      <a:pt x="3348" y="32928"/>
                    </a:cubicBezTo>
                    <a:lnTo>
                      <a:pt x="3087" y="32992"/>
                    </a:lnTo>
                    <a:cubicBezTo>
                      <a:pt x="2916" y="32666"/>
                      <a:pt x="2916" y="32666"/>
                      <a:pt x="2576" y="31902"/>
                    </a:cubicBezTo>
                    <a:lnTo>
                      <a:pt x="2576" y="319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8243396" y="138049"/>
                <a:ext cx="641538" cy="296523"/>
              </a:xfrm>
              <a:custGeom>
                <a:avLst/>
                <a:gdLst>
                  <a:gd name="T0" fmla="*/ 67063 w 67610"/>
                  <a:gd name="T1" fmla="*/ 31482 h 31482"/>
                  <a:gd name="T2" fmla="*/ 66882 w 67610"/>
                  <a:gd name="T3" fmla="*/ 31167 h 31482"/>
                  <a:gd name="T4" fmla="*/ 65297 w 67610"/>
                  <a:gd name="T5" fmla="*/ 27903 h 31482"/>
                  <a:gd name="T6" fmla="*/ 60731 w 67610"/>
                  <a:gd name="T7" fmla="*/ 17563 h 31482"/>
                  <a:gd name="T8" fmla="*/ 49115 w 67610"/>
                  <a:gd name="T9" fmla="*/ 6929 h 31482"/>
                  <a:gd name="T10" fmla="*/ 36282 w 67610"/>
                  <a:gd name="T11" fmla="*/ 1795 h 31482"/>
                  <a:gd name="T12" fmla="*/ 30956 w 67610"/>
                  <a:gd name="T13" fmla="*/ 1003 h 31482"/>
                  <a:gd name="T14" fmla="*/ 26953 w 67610"/>
                  <a:gd name="T15" fmla="*/ 826 h 31482"/>
                  <a:gd name="T16" fmla="*/ 24568 w 67610"/>
                  <a:gd name="T17" fmla="*/ 882 h 31482"/>
                  <a:gd name="T18" fmla="*/ 13945 w 67610"/>
                  <a:gd name="T19" fmla="*/ 2710 h 31482"/>
                  <a:gd name="T20" fmla="*/ 1080 w 67610"/>
                  <a:gd name="T21" fmla="*/ 9931 h 31482"/>
                  <a:gd name="T22" fmla="*/ 262 w 67610"/>
                  <a:gd name="T23" fmla="*/ 10647 h 31482"/>
                  <a:gd name="T24" fmla="*/ 0 w 67610"/>
                  <a:gd name="T25" fmla="*/ 10107 h 31482"/>
                  <a:gd name="T26" fmla="*/ 5146 w 67610"/>
                  <a:gd name="T27" fmla="*/ 5787 h 31482"/>
                  <a:gd name="T28" fmla="*/ 17049 w 67610"/>
                  <a:gd name="T29" fmla="*/ 1038 h 31482"/>
                  <a:gd name="T30" fmla="*/ 22949 w 67610"/>
                  <a:gd name="T31" fmla="*/ 159 h 31482"/>
                  <a:gd name="T32" fmla="*/ 26908 w 67610"/>
                  <a:gd name="T33" fmla="*/ 0 h 31482"/>
                  <a:gd name="T34" fmla="*/ 29050 w 67610"/>
                  <a:gd name="T35" fmla="*/ 53 h 31482"/>
                  <a:gd name="T36" fmla="*/ 37136 w 67610"/>
                  <a:gd name="T37" fmla="*/ 1149 h 31482"/>
                  <a:gd name="T38" fmla="*/ 53223 w 67610"/>
                  <a:gd name="T39" fmla="*/ 8688 h 31482"/>
                  <a:gd name="T40" fmla="*/ 62334 w 67610"/>
                  <a:gd name="T41" fmla="*/ 18466 h 31482"/>
                  <a:gd name="T42" fmla="*/ 66163 w 67610"/>
                  <a:gd name="T43" fmla="*/ 27952 h 31482"/>
                  <a:gd name="T44" fmla="*/ 67129 w 67610"/>
                  <a:gd name="T45" fmla="*/ 30033 h 31482"/>
                  <a:gd name="T46" fmla="*/ 67610 w 67610"/>
                  <a:gd name="T47" fmla="*/ 31076 h 31482"/>
                  <a:gd name="T48" fmla="*/ 67063 w 67610"/>
                  <a:gd name="T49" fmla="*/ 31482 h 3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610" h="31482">
                    <a:moveTo>
                      <a:pt x="67063" y="31482"/>
                    </a:moveTo>
                    <a:cubicBezTo>
                      <a:pt x="67063" y="31482"/>
                      <a:pt x="66937" y="31243"/>
                      <a:pt x="66882" y="31167"/>
                    </a:cubicBezTo>
                    <a:cubicBezTo>
                      <a:pt x="66285" y="30344"/>
                      <a:pt x="65566" y="29231"/>
                      <a:pt x="65297" y="27903"/>
                    </a:cubicBezTo>
                    <a:cubicBezTo>
                      <a:pt x="64558" y="24279"/>
                      <a:pt x="63064" y="20897"/>
                      <a:pt x="60731" y="17563"/>
                    </a:cubicBezTo>
                    <a:cubicBezTo>
                      <a:pt x="57798" y="13370"/>
                      <a:pt x="53890" y="9793"/>
                      <a:pt x="49115" y="6929"/>
                    </a:cubicBezTo>
                    <a:cubicBezTo>
                      <a:pt x="45082" y="4511"/>
                      <a:pt x="40765" y="2784"/>
                      <a:pt x="36282" y="1795"/>
                    </a:cubicBezTo>
                    <a:cubicBezTo>
                      <a:pt x="34678" y="1442"/>
                      <a:pt x="32936" y="1183"/>
                      <a:pt x="30956" y="1003"/>
                    </a:cubicBezTo>
                    <a:cubicBezTo>
                      <a:pt x="29672" y="885"/>
                      <a:pt x="28325" y="826"/>
                      <a:pt x="26953" y="826"/>
                    </a:cubicBezTo>
                    <a:cubicBezTo>
                      <a:pt x="26158" y="826"/>
                      <a:pt x="25363" y="845"/>
                      <a:pt x="24568" y="882"/>
                    </a:cubicBezTo>
                    <a:cubicBezTo>
                      <a:pt x="20895" y="1051"/>
                      <a:pt x="17320" y="1666"/>
                      <a:pt x="13945" y="2710"/>
                    </a:cubicBezTo>
                    <a:cubicBezTo>
                      <a:pt x="8829" y="4292"/>
                      <a:pt x="4621" y="6654"/>
                      <a:pt x="1080" y="9931"/>
                    </a:cubicBezTo>
                    <a:cubicBezTo>
                      <a:pt x="717" y="10289"/>
                      <a:pt x="632" y="10369"/>
                      <a:pt x="262" y="10647"/>
                    </a:cubicBezTo>
                    <a:cubicBezTo>
                      <a:pt x="184" y="10559"/>
                      <a:pt x="110" y="10263"/>
                      <a:pt x="0" y="10107"/>
                    </a:cubicBezTo>
                    <a:cubicBezTo>
                      <a:pt x="1329" y="8388"/>
                      <a:pt x="3210" y="7009"/>
                      <a:pt x="5146" y="5787"/>
                    </a:cubicBezTo>
                    <a:cubicBezTo>
                      <a:pt x="8628" y="3589"/>
                      <a:pt x="12522" y="2036"/>
                      <a:pt x="17049" y="1038"/>
                    </a:cubicBezTo>
                    <a:cubicBezTo>
                      <a:pt x="19014" y="605"/>
                      <a:pt x="20999" y="309"/>
                      <a:pt x="22949" y="159"/>
                    </a:cubicBezTo>
                    <a:cubicBezTo>
                      <a:pt x="24345" y="52"/>
                      <a:pt x="25640" y="0"/>
                      <a:pt x="26908" y="0"/>
                    </a:cubicBezTo>
                    <a:cubicBezTo>
                      <a:pt x="27621" y="0"/>
                      <a:pt x="28335" y="16"/>
                      <a:pt x="29050" y="53"/>
                    </a:cubicBezTo>
                    <a:cubicBezTo>
                      <a:pt x="32045" y="204"/>
                      <a:pt x="34689" y="563"/>
                      <a:pt x="37136" y="1149"/>
                    </a:cubicBezTo>
                    <a:cubicBezTo>
                      <a:pt x="42991" y="2549"/>
                      <a:pt x="48403" y="5086"/>
                      <a:pt x="53223" y="8688"/>
                    </a:cubicBezTo>
                    <a:cubicBezTo>
                      <a:pt x="56956" y="11480"/>
                      <a:pt x="60022" y="14769"/>
                      <a:pt x="62334" y="18466"/>
                    </a:cubicBezTo>
                    <a:cubicBezTo>
                      <a:pt x="64232" y="21505"/>
                      <a:pt x="65522" y="24697"/>
                      <a:pt x="66163" y="27952"/>
                    </a:cubicBezTo>
                    <a:cubicBezTo>
                      <a:pt x="66309" y="28692"/>
                      <a:pt x="66687" y="29333"/>
                      <a:pt x="67129" y="30033"/>
                    </a:cubicBezTo>
                    <a:cubicBezTo>
                      <a:pt x="67418" y="30489"/>
                      <a:pt x="67610" y="31076"/>
                      <a:pt x="67610" y="31076"/>
                    </a:cubicBezTo>
                    <a:lnTo>
                      <a:pt x="67063" y="3148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073291" y="745677"/>
                <a:ext cx="249487" cy="157174"/>
              </a:xfrm>
              <a:custGeom>
                <a:avLst/>
                <a:gdLst>
                  <a:gd name="T0" fmla="*/ 1490 w 26377"/>
                  <a:gd name="T1" fmla="*/ 15730 h 16608"/>
                  <a:gd name="T2" fmla="*/ 3597 w 26377"/>
                  <a:gd name="T3" fmla="*/ 15332 h 16608"/>
                  <a:gd name="T4" fmla="*/ 16326 w 26377"/>
                  <a:gd name="T5" fmla="*/ 12005 h 16608"/>
                  <a:gd name="T6" fmla="*/ 21421 w 26377"/>
                  <a:gd name="T7" fmla="*/ 8976 h 16608"/>
                  <a:gd name="T8" fmla="*/ 25016 w 26377"/>
                  <a:gd name="T9" fmla="*/ 2713 h 16608"/>
                  <a:gd name="T10" fmla="*/ 25189 w 26377"/>
                  <a:gd name="T11" fmla="*/ 1999 h 16608"/>
                  <a:gd name="T12" fmla="*/ 24816 w 26377"/>
                  <a:gd name="T13" fmla="*/ 2232 h 16608"/>
                  <a:gd name="T14" fmla="*/ 471 w 26377"/>
                  <a:gd name="T15" fmla="*/ 9265 h 16608"/>
                  <a:gd name="T16" fmla="*/ 37 w 26377"/>
                  <a:gd name="T17" fmla="*/ 9263 h 16608"/>
                  <a:gd name="T18" fmla="*/ 40 w 26377"/>
                  <a:gd name="T19" fmla="*/ 8384 h 16608"/>
                  <a:gd name="T20" fmla="*/ 193 w 26377"/>
                  <a:gd name="T21" fmla="*/ 8383 h 16608"/>
                  <a:gd name="T22" fmla="*/ 13770 w 26377"/>
                  <a:gd name="T23" fmla="*/ 6265 h 16608"/>
                  <a:gd name="T24" fmla="*/ 26091 w 26377"/>
                  <a:gd name="T25" fmla="*/ 207 h 16608"/>
                  <a:gd name="T26" fmla="*/ 26377 w 26377"/>
                  <a:gd name="T27" fmla="*/ 0 h 16608"/>
                  <a:gd name="T28" fmla="*/ 26377 w 26377"/>
                  <a:gd name="T29" fmla="*/ 354 h 16608"/>
                  <a:gd name="T30" fmla="*/ 26263 w 26377"/>
                  <a:gd name="T31" fmla="*/ 1323 h 16608"/>
                  <a:gd name="T32" fmla="*/ 26224 w 26377"/>
                  <a:gd name="T33" fmla="*/ 1539 h 16608"/>
                  <a:gd name="T34" fmla="*/ 24511 w 26377"/>
                  <a:gd name="T35" fmla="*/ 6681 h 16608"/>
                  <a:gd name="T36" fmla="*/ 19570 w 26377"/>
                  <a:gd name="T37" fmla="*/ 11469 h 16608"/>
                  <a:gd name="T38" fmla="*/ 12598 w 26377"/>
                  <a:gd name="T39" fmla="*/ 14294 h 16608"/>
                  <a:gd name="T40" fmla="*/ 4019 w 26377"/>
                  <a:gd name="T41" fmla="*/ 16202 h 16608"/>
                  <a:gd name="T42" fmla="*/ 1671 w 26377"/>
                  <a:gd name="T43" fmla="*/ 16608 h 16608"/>
                  <a:gd name="T44" fmla="*/ 1490 w 26377"/>
                  <a:gd name="T45" fmla="*/ 15730 h 16608"/>
                  <a:gd name="T46" fmla="*/ 1490 w 26377"/>
                  <a:gd name="T47" fmla="*/ 15730 h 16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377" h="16608">
                    <a:moveTo>
                      <a:pt x="1490" y="15730"/>
                    </a:moveTo>
                    <a:cubicBezTo>
                      <a:pt x="2722" y="15497"/>
                      <a:pt x="2671" y="15497"/>
                      <a:pt x="3597" y="15332"/>
                    </a:cubicBezTo>
                    <a:cubicBezTo>
                      <a:pt x="7729" y="14593"/>
                      <a:pt x="12115" y="13728"/>
                      <a:pt x="16326" y="12005"/>
                    </a:cubicBezTo>
                    <a:cubicBezTo>
                      <a:pt x="18405" y="11154"/>
                      <a:pt x="20072" y="10163"/>
                      <a:pt x="21421" y="8976"/>
                    </a:cubicBezTo>
                    <a:cubicBezTo>
                      <a:pt x="23215" y="7397"/>
                      <a:pt x="24391" y="5348"/>
                      <a:pt x="25016" y="2713"/>
                    </a:cubicBezTo>
                    <a:lnTo>
                      <a:pt x="25189" y="1999"/>
                    </a:lnTo>
                    <a:lnTo>
                      <a:pt x="24816" y="2232"/>
                    </a:lnTo>
                    <a:cubicBezTo>
                      <a:pt x="17674" y="6702"/>
                      <a:pt x="8801" y="9265"/>
                      <a:pt x="471" y="9265"/>
                    </a:cubicBezTo>
                    <a:lnTo>
                      <a:pt x="37" y="9263"/>
                    </a:lnTo>
                    <a:cubicBezTo>
                      <a:pt x="0" y="8842"/>
                      <a:pt x="2" y="8742"/>
                      <a:pt x="40" y="8384"/>
                    </a:cubicBezTo>
                    <a:lnTo>
                      <a:pt x="193" y="8383"/>
                    </a:lnTo>
                    <a:cubicBezTo>
                      <a:pt x="4734" y="8342"/>
                      <a:pt x="9302" y="7630"/>
                      <a:pt x="13770" y="6265"/>
                    </a:cubicBezTo>
                    <a:cubicBezTo>
                      <a:pt x="18350" y="4866"/>
                      <a:pt x="22381" y="2885"/>
                      <a:pt x="26091" y="207"/>
                    </a:cubicBezTo>
                    <a:lnTo>
                      <a:pt x="26377" y="0"/>
                    </a:lnTo>
                    <a:lnTo>
                      <a:pt x="26377" y="354"/>
                    </a:lnTo>
                    <a:cubicBezTo>
                      <a:pt x="26376" y="728"/>
                      <a:pt x="26316" y="1044"/>
                      <a:pt x="26263" y="1323"/>
                    </a:cubicBezTo>
                    <a:lnTo>
                      <a:pt x="26224" y="1539"/>
                    </a:lnTo>
                    <a:cubicBezTo>
                      <a:pt x="25864" y="3614"/>
                      <a:pt x="25320" y="5248"/>
                      <a:pt x="24511" y="6681"/>
                    </a:cubicBezTo>
                    <a:cubicBezTo>
                      <a:pt x="23428" y="8601"/>
                      <a:pt x="21812" y="10167"/>
                      <a:pt x="19570" y="11469"/>
                    </a:cubicBezTo>
                    <a:cubicBezTo>
                      <a:pt x="17673" y="12571"/>
                      <a:pt x="15457" y="13469"/>
                      <a:pt x="12598" y="14294"/>
                    </a:cubicBezTo>
                    <a:cubicBezTo>
                      <a:pt x="10006" y="15043"/>
                      <a:pt x="7199" y="15667"/>
                      <a:pt x="4019" y="16202"/>
                    </a:cubicBezTo>
                    <a:lnTo>
                      <a:pt x="1671" y="16608"/>
                    </a:lnTo>
                    <a:cubicBezTo>
                      <a:pt x="1671" y="16608"/>
                      <a:pt x="1547" y="16168"/>
                      <a:pt x="1490" y="15730"/>
                    </a:cubicBezTo>
                    <a:lnTo>
                      <a:pt x="1490" y="1573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8065191" y="663040"/>
                <a:ext cx="208985" cy="56712"/>
              </a:xfrm>
              <a:custGeom>
                <a:avLst/>
                <a:gdLst>
                  <a:gd name="T0" fmla="*/ 0 w 22055"/>
                  <a:gd name="T1" fmla="*/ 5911 h 5911"/>
                  <a:gd name="T2" fmla="*/ 108 w 22055"/>
                  <a:gd name="T3" fmla="*/ 5040 h 5911"/>
                  <a:gd name="T4" fmla="*/ 6682 w 22055"/>
                  <a:gd name="T5" fmla="*/ 4859 h 5911"/>
                  <a:gd name="T6" fmla="*/ 12744 w 22055"/>
                  <a:gd name="T7" fmla="*/ 4208 h 5911"/>
                  <a:gd name="T8" fmla="*/ 19124 w 22055"/>
                  <a:gd name="T9" fmla="*/ 1884 h 5911"/>
                  <a:gd name="T10" fmla="*/ 18917 w 22055"/>
                  <a:gd name="T11" fmla="*/ 1565 h 5911"/>
                  <a:gd name="T12" fmla="*/ 12983 w 22055"/>
                  <a:gd name="T13" fmla="*/ 1939 h 5911"/>
                  <a:gd name="T14" fmla="*/ 10028 w 22055"/>
                  <a:gd name="T15" fmla="*/ 1864 h 5911"/>
                  <a:gd name="T16" fmla="*/ 537 w 22055"/>
                  <a:gd name="T17" fmla="*/ 787 h 5911"/>
                  <a:gd name="T18" fmla="*/ 674 w 22055"/>
                  <a:gd name="T19" fmla="*/ 0 h 5911"/>
                  <a:gd name="T20" fmla="*/ 6427 w 22055"/>
                  <a:gd name="T21" fmla="*/ 765 h 5911"/>
                  <a:gd name="T22" fmla="*/ 10456 w 22055"/>
                  <a:gd name="T23" fmla="*/ 1053 h 5911"/>
                  <a:gd name="T24" fmla="*/ 12959 w 22055"/>
                  <a:gd name="T25" fmla="*/ 1102 h 5911"/>
                  <a:gd name="T26" fmla="*/ 15613 w 22055"/>
                  <a:gd name="T27" fmla="*/ 1033 h 5911"/>
                  <a:gd name="T28" fmla="*/ 21188 w 22055"/>
                  <a:gd name="T29" fmla="*/ 312 h 5911"/>
                  <a:gd name="T30" fmla="*/ 21353 w 22055"/>
                  <a:gd name="T31" fmla="*/ 288 h 5911"/>
                  <a:gd name="T32" fmla="*/ 21503 w 22055"/>
                  <a:gd name="T33" fmla="*/ 1173 h 5911"/>
                  <a:gd name="T34" fmla="*/ 16752 w 22055"/>
                  <a:gd name="T35" fmla="*/ 3988 h 5911"/>
                  <a:gd name="T36" fmla="*/ 12121 w 22055"/>
                  <a:gd name="T37" fmla="*/ 5145 h 5911"/>
                  <a:gd name="T38" fmla="*/ 7880 w 22055"/>
                  <a:gd name="T39" fmla="*/ 5612 h 5911"/>
                  <a:gd name="T40" fmla="*/ 3413 w 22055"/>
                  <a:gd name="T41" fmla="*/ 5865 h 5911"/>
                  <a:gd name="T42" fmla="*/ 0 w 22055"/>
                  <a:gd name="T43" fmla="*/ 5911 h 5911"/>
                  <a:gd name="T44" fmla="*/ 0 w 22055"/>
                  <a:gd name="T45" fmla="*/ 5911 h 5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055" h="5911">
                    <a:moveTo>
                      <a:pt x="0" y="5911"/>
                    </a:moveTo>
                    <a:lnTo>
                      <a:pt x="108" y="5040"/>
                    </a:lnTo>
                    <a:cubicBezTo>
                      <a:pt x="108" y="5040"/>
                      <a:pt x="4526" y="5001"/>
                      <a:pt x="6682" y="4859"/>
                    </a:cubicBezTo>
                    <a:cubicBezTo>
                      <a:pt x="8779" y="4721"/>
                      <a:pt x="10819" y="4503"/>
                      <a:pt x="12744" y="4208"/>
                    </a:cubicBezTo>
                    <a:cubicBezTo>
                      <a:pt x="14966" y="3869"/>
                      <a:pt x="17186" y="3165"/>
                      <a:pt x="19124" y="1884"/>
                    </a:cubicBezTo>
                    <a:lnTo>
                      <a:pt x="18917" y="1565"/>
                    </a:lnTo>
                    <a:cubicBezTo>
                      <a:pt x="17051" y="1817"/>
                      <a:pt x="15110" y="1939"/>
                      <a:pt x="12983" y="1939"/>
                    </a:cubicBezTo>
                    <a:cubicBezTo>
                      <a:pt x="12034" y="1939"/>
                      <a:pt x="11040" y="1905"/>
                      <a:pt x="10028" y="1864"/>
                    </a:cubicBezTo>
                    <a:cubicBezTo>
                      <a:pt x="6311" y="1712"/>
                      <a:pt x="537" y="787"/>
                      <a:pt x="537" y="787"/>
                    </a:cubicBezTo>
                    <a:lnTo>
                      <a:pt x="674" y="0"/>
                    </a:lnTo>
                    <a:cubicBezTo>
                      <a:pt x="674" y="0"/>
                      <a:pt x="3309" y="437"/>
                      <a:pt x="6427" y="765"/>
                    </a:cubicBezTo>
                    <a:cubicBezTo>
                      <a:pt x="7844" y="913"/>
                      <a:pt x="9162" y="1008"/>
                      <a:pt x="10456" y="1053"/>
                    </a:cubicBezTo>
                    <a:cubicBezTo>
                      <a:pt x="11291" y="1084"/>
                      <a:pt x="12125" y="1102"/>
                      <a:pt x="12959" y="1102"/>
                    </a:cubicBezTo>
                    <a:cubicBezTo>
                      <a:pt x="13897" y="1102"/>
                      <a:pt x="14766" y="1079"/>
                      <a:pt x="15613" y="1033"/>
                    </a:cubicBezTo>
                    <a:cubicBezTo>
                      <a:pt x="17709" y="919"/>
                      <a:pt x="19533" y="683"/>
                      <a:pt x="21188" y="312"/>
                    </a:cubicBezTo>
                    <a:cubicBezTo>
                      <a:pt x="21250" y="298"/>
                      <a:pt x="21302" y="288"/>
                      <a:pt x="21353" y="288"/>
                    </a:cubicBezTo>
                    <a:cubicBezTo>
                      <a:pt x="21829" y="288"/>
                      <a:pt x="22055" y="754"/>
                      <a:pt x="21503" y="1173"/>
                    </a:cubicBezTo>
                    <a:cubicBezTo>
                      <a:pt x="20083" y="2339"/>
                      <a:pt x="18531" y="3258"/>
                      <a:pt x="16752" y="3988"/>
                    </a:cubicBezTo>
                    <a:cubicBezTo>
                      <a:pt x="15133" y="4651"/>
                      <a:pt x="13427" y="4955"/>
                      <a:pt x="12121" y="5145"/>
                    </a:cubicBezTo>
                    <a:cubicBezTo>
                      <a:pt x="10768" y="5343"/>
                      <a:pt x="9341" y="5500"/>
                      <a:pt x="7880" y="5612"/>
                    </a:cubicBezTo>
                    <a:cubicBezTo>
                      <a:pt x="6553" y="5715"/>
                      <a:pt x="5134" y="5795"/>
                      <a:pt x="3413" y="5865"/>
                    </a:cubicBezTo>
                    <a:cubicBezTo>
                      <a:pt x="3074" y="5879"/>
                      <a:pt x="0" y="5911"/>
                      <a:pt x="0" y="5911"/>
                    </a:cubicBezTo>
                    <a:lnTo>
                      <a:pt x="0" y="591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8638686" y="703548"/>
                <a:ext cx="170104" cy="150693"/>
              </a:xfrm>
              <a:custGeom>
                <a:avLst/>
                <a:gdLst>
                  <a:gd name="T0" fmla="*/ 16182 w 17851"/>
                  <a:gd name="T1" fmla="*/ 15595 h 15840"/>
                  <a:gd name="T2" fmla="*/ 15951 w 17851"/>
                  <a:gd name="T3" fmla="*/ 15538 h 15840"/>
                  <a:gd name="T4" fmla="*/ 3247 w 17851"/>
                  <a:gd name="T5" fmla="*/ 6717 h 15840"/>
                  <a:gd name="T6" fmla="*/ 396 w 17851"/>
                  <a:gd name="T7" fmla="*/ 1436 h 15840"/>
                  <a:gd name="T8" fmla="*/ 57 w 17851"/>
                  <a:gd name="T9" fmla="*/ 434 h 15840"/>
                  <a:gd name="T10" fmla="*/ 0 w 17851"/>
                  <a:gd name="T11" fmla="*/ 262 h 15840"/>
                  <a:gd name="T12" fmla="*/ 173 w 17851"/>
                  <a:gd name="T13" fmla="*/ 206 h 15840"/>
                  <a:gd name="T14" fmla="*/ 697 w 17851"/>
                  <a:gd name="T15" fmla="*/ 45 h 15840"/>
                  <a:gd name="T16" fmla="*/ 853 w 17851"/>
                  <a:gd name="T17" fmla="*/ 0 h 15840"/>
                  <a:gd name="T18" fmla="*/ 1087 w 17851"/>
                  <a:gd name="T19" fmla="*/ 604 h 15840"/>
                  <a:gd name="T20" fmla="*/ 1449 w 17851"/>
                  <a:gd name="T21" fmla="*/ 1518 h 15840"/>
                  <a:gd name="T22" fmla="*/ 6668 w 17851"/>
                  <a:gd name="T23" fmla="*/ 9317 h 15840"/>
                  <a:gd name="T24" fmla="*/ 17453 w 17851"/>
                  <a:gd name="T25" fmla="*/ 14891 h 15840"/>
                  <a:gd name="T26" fmla="*/ 17851 w 17851"/>
                  <a:gd name="T27" fmla="*/ 14954 h 15840"/>
                  <a:gd name="T28" fmla="*/ 17736 w 17851"/>
                  <a:gd name="T29" fmla="*/ 15840 h 15840"/>
                  <a:gd name="T30" fmla="*/ 16182 w 17851"/>
                  <a:gd name="T31" fmla="*/ 15595 h 15840"/>
                  <a:gd name="T32" fmla="*/ 16182 w 17851"/>
                  <a:gd name="T33" fmla="*/ 15595 h 15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851" h="15840">
                    <a:moveTo>
                      <a:pt x="16182" y="15595"/>
                    </a:moveTo>
                    <a:lnTo>
                      <a:pt x="15951" y="15538"/>
                    </a:lnTo>
                    <a:cubicBezTo>
                      <a:pt x="10774" y="14276"/>
                      <a:pt x="6500" y="11307"/>
                      <a:pt x="3247" y="6717"/>
                    </a:cubicBezTo>
                    <a:cubicBezTo>
                      <a:pt x="1720" y="4560"/>
                      <a:pt x="678" y="2130"/>
                      <a:pt x="396" y="1436"/>
                    </a:cubicBezTo>
                    <a:cubicBezTo>
                      <a:pt x="328" y="1254"/>
                      <a:pt x="57" y="434"/>
                      <a:pt x="57" y="434"/>
                    </a:cubicBezTo>
                    <a:lnTo>
                      <a:pt x="0" y="262"/>
                    </a:lnTo>
                    <a:lnTo>
                      <a:pt x="173" y="206"/>
                    </a:lnTo>
                    <a:cubicBezTo>
                      <a:pt x="174" y="206"/>
                      <a:pt x="526" y="94"/>
                      <a:pt x="697" y="45"/>
                    </a:cubicBezTo>
                    <a:lnTo>
                      <a:pt x="853" y="0"/>
                    </a:lnTo>
                    <a:lnTo>
                      <a:pt x="1087" y="604"/>
                    </a:lnTo>
                    <a:cubicBezTo>
                      <a:pt x="1205" y="911"/>
                      <a:pt x="1322" y="1217"/>
                      <a:pt x="1449" y="1518"/>
                    </a:cubicBezTo>
                    <a:cubicBezTo>
                      <a:pt x="2703" y="4513"/>
                      <a:pt x="4458" y="7137"/>
                      <a:pt x="6668" y="9317"/>
                    </a:cubicBezTo>
                    <a:cubicBezTo>
                      <a:pt x="9681" y="12290"/>
                      <a:pt x="13310" y="14165"/>
                      <a:pt x="17453" y="14891"/>
                    </a:cubicBezTo>
                    <a:lnTo>
                      <a:pt x="17851" y="14954"/>
                    </a:lnTo>
                    <a:lnTo>
                      <a:pt x="17736" y="15840"/>
                    </a:lnTo>
                    <a:cubicBezTo>
                      <a:pt x="17736" y="15840"/>
                      <a:pt x="17166" y="15787"/>
                      <a:pt x="16182" y="15595"/>
                    </a:cubicBezTo>
                    <a:lnTo>
                      <a:pt x="16182" y="1559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8625726" y="752159"/>
                <a:ext cx="168485" cy="134489"/>
              </a:xfrm>
              <a:custGeom>
                <a:avLst/>
                <a:gdLst>
                  <a:gd name="T0" fmla="*/ 17505 w 17698"/>
                  <a:gd name="T1" fmla="*/ 14102 h 14117"/>
                  <a:gd name="T2" fmla="*/ 8639 w 17698"/>
                  <a:gd name="T3" fmla="*/ 11419 h 14117"/>
                  <a:gd name="T4" fmla="*/ 30 w 17698"/>
                  <a:gd name="T5" fmla="*/ 438 h 14117"/>
                  <a:gd name="T6" fmla="*/ 0 w 17698"/>
                  <a:gd name="T7" fmla="*/ 350 h 14117"/>
                  <a:gd name="T8" fmla="*/ 800 w 17698"/>
                  <a:gd name="T9" fmla="*/ 0 h 14117"/>
                  <a:gd name="T10" fmla="*/ 851 w 17698"/>
                  <a:gd name="T11" fmla="*/ 158 h 14117"/>
                  <a:gd name="T12" fmla="*/ 17536 w 17698"/>
                  <a:gd name="T13" fmla="*/ 13204 h 14117"/>
                  <a:gd name="T14" fmla="*/ 17698 w 17698"/>
                  <a:gd name="T15" fmla="*/ 13220 h 14117"/>
                  <a:gd name="T16" fmla="*/ 17698 w 17698"/>
                  <a:gd name="T17" fmla="*/ 14117 h 14117"/>
                  <a:gd name="T18" fmla="*/ 17505 w 17698"/>
                  <a:gd name="T19" fmla="*/ 14102 h 14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98" h="14117">
                    <a:moveTo>
                      <a:pt x="17505" y="14102"/>
                    </a:moveTo>
                    <a:cubicBezTo>
                      <a:pt x="14135" y="13851"/>
                      <a:pt x="11234" y="12973"/>
                      <a:pt x="8639" y="11419"/>
                    </a:cubicBezTo>
                    <a:cubicBezTo>
                      <a:pt x="4556" y="8974"/>
                      <a:pt x="1659" y="5280"/>
                      <a:pt x="30" y="438"/>
                    </a:cubicBezTo>
                    <a:lnTo>
                      <a:pt x="0" y="350"/>
                    </a:lnTo>
                    <a:cubicBezTo>
                      <a:pt x="103" y="210"/>
                      <a:pt x="633" y="38"/>
                      <a:pt x="800" y="0"/>
                    </a:cubicBezTo>
                    <a:lnTo>
                      <a:pt x="851" y="158"/>
                    </a:lnTo>
                    <a:cubicBezTo>
                      <a:pt x="3711" y="8062"/>
                      <a:pt x="9209" y="12342"/>
                      <a:pt x="17536" y="13204"/>
                    </a:cubicBezTo>
                    <a:lnTo>
                      <a:pt x="17698" y="13220"/>
                    </a:lnTo>
                    <a:lnTo>
                      <a:pt x="17698" y="14117"/>
                    </a:lnTo>
                    <a:lnTo>
                      <a:pt x="17505" y="141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8672707" y="687345"/>
                <a:ext cx="149044" cy="105323"/>
              </a:xfrm>
              <a:custGeom>
                <a:avLst/>
                <a:gdLst>
                  <a:gd name="T0" fmla="*/ 14789 w 15803"/>
                  <a:gd name="T1" fmla="*/ 10948 h 11122"/>
                  <a:gd name="T2" fmla="*/ 5505 w 15803"/>
                  <a:gd name="T3" fmla="*/ 6528 h 11122"/>
                  <a:gd name="T4" fmla="*/ 315 w 15803"/>
                  <a:gd name="T5" fmla="*/ 994 h 11122"/>
                  <a:gd name="T6" fmla="*/ 0 w 15803"/>
                  <a:gd name="T7" fmla="*/ 499 h 11122"/>
                  <a:gd name="T8" fmla="*/ 769 w 15803"/>
                  <a:gd name="T9" fmla="*/ 0 h 11122"/>
                  <a:gd name="T10" fmla="*/ 871 w 15803"/>
                  <a:gd name="T11" fmla="*/ 152 h 11122"/>
                  <a:gd name="T12" fmla="*/ 7254 w 15803"/>
                  <a:gd name="T13" fmla="*/ 6656 h 11122"/>
                  <a:gd name="T14" fmla="*/ 15803 w 15803"/>
                  <a:gd name="T15" fmla="*/ 10182 h 11122"/>
                  <a:gd name="T16" fmla="*/ 15650 w 15803"/>
                  <a:gd name="T17" fmla="*/ 11122 h 11122"/>
                  <a:gd name="T18" fmla="*/ 14789 w 15803"/>
                  <a:gd name="T19" fmla="*/ 10948 h 1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03" h="11122">
                    <a:moveTo>
                      <a:pt x="14789" y="10948"/>
                    </a:moveTo>
                    <a:cubicBezTo>
                      <a:pt x="11443" y="10247"/>
                      <a:pt x="8327" y="8750"/>
                      <a:pt x="5505" y="6528"/>
                    </a:cubicBezTo>
                    <a:cubicBezTo>
                      <a:pt x="3125" y="4655"/>
                      <a:pt x="315" y="994"/>
                      <a:pt x="315" y="994"/>
                    </a:cubicBezTo>
                    <a:lnTo>
                      <a:pt x="0" y="499"/>
                    </a:lnTo>
                    <a:cubicBezTo>
                      <a:pt x="0" y="499"/>
                      <a:pt x="226" y="374"/>
                      <a:pt x="769" y="0"/>
                    </a:cubicBezTo>
                    <a:lnTo>
                      <a:pt x="871" y="152"/>
                    </a:lnTo>
                    <a:cubicBezTo>
                      <a:pt x="2600" y="2721"/>
                      <a:pt x="4747" y="4910"/>
                      <a:pt x="7254" y="6656"/>
                    </a:cubicBezTo>
                    <a:cubicBezTo>
                      <a:pt x="10033" y="8594"/>
                      <a:pt x="12823" y="9669"/>
                      <a:pt x="15803" y="10182"/>
                    </a:cubicBezTo>
                    <a:cubicBezTo>
                      <a:pt x="15785" y="10472"/>
                      <a:pt x="15767" y="10659"/>
                      <a:pt x="15650" y="11122"/>
                    </a:cubicBezTo>
                    <a:lnTo>
                      <a:pt x="14789" y="1094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4" name="Freeform 44"/>
              <p:cNvSpPr>
                <a:spLocks noEditPoints="1"/>
              </p:cNvSpPr>
              <p:nvPr/>
            </p:nvSpPr>
            <p:spPr bwMode="auto">
              <a:xfrm>
                <a:off x="8458861" y="562579"/>
                <a:ext cx="58322" cy="163654"/>
              </a:xfrm>
              <a:custGeom>
                <a:avLst/>
                <a:gdLst>
                  <a:gd name="T0" fmla="*/ 4383 w 6034"/>
                  <a:gd name="T1" fmla="*/ 13022 h 17237"/>
                  <a:gd name="T2" fmla="*/ 4529 w 6034"/>
                  <a:gd name="T3" fmla="*/ 13003 h 17237"/>
                  <a:gd name="T4" fmla="*/ 4539 w 6034"/>
                  <a:gd name="T5" fmla="*/ 12856 h 17237"/>
                  <a:gd name="T6" fmla="*/ 4591 w 6034"/>
                  <a:gd name="T7" fmla="*/ 11856 h 17237"/>
                  <a:gd name="T8" fmla="*/ 4596 w 6034"/>
                  <a:gd name="T9" fmla="*/ 11747 h 17237"/>
                  <a:gd name="T10" fmla="*/ 4666 w 6034"/>
                  <a:gd name="T11" fmla="*/ 10370 h 17237"/>
                  <a:gd name="T12" fmla="*/ 4746 w 6034"/>
                  <a:gd name="T13" fmla="*/ 8915 h 17237"/>
                  <a:gd name="T14" fmla="*/ 4824 w 6034"/>
                  <a:gd name="T15" fmla="*/ 7422 h 17237"/>
                  <a:gd name="T16" fmla="*/ 4969 w 6034"/>
                  <a:gd name="T17" fmla="*/ 3402 h 17237"/>
                  <a:gd name="T18" fmla="*/ 4489 w 6034"/>
                  <a:gd name="T19" fmla="*/ 1765 h 17237"/>
                  <a:gd name="T20" fmla="*/ 3128 w 6034"/>
                  <a:gd name="T21" fmla="*/ 939 h 17237"/>
                  <a:gd name="T22" fmla="*/ 2845 w 6034"/>
                  <a:gd name="T23" fmla="*/ 959 h 17237"/>
                  <a:gd name="T24" fmla="*/ 1129 w 6034"/>
                  <a:gd name="T25" fmla="*/ 2064 h 17237"/>
                  <a:gd name="T26" fmla="*/ 1093 w 6034"/>
                  <a:gd name="T27" fmla="*/ 2173 h 17237"/>
                  <a:gd name="T28" fmla="*/ 1179 w 6034"/>
                  <a:gd name="T29" fmla="*/ 3701 h 17237"/>
                  <a:gd name="T30" fmla="*/ 3149 w 6034"/>
                  <a:gd name="T31" fmla="*/ 10254 h 17237"/>
                  <a:gd name="T32" fmla="*/ 4009 w 6034"/>
                  <a:gd name="T33" fmla="*/ 12934 h 17237"/>
                  <a:gd name="T34" fmla="*/ 4383 w 6034"/>
                  <a:gd name="T35" fmla="*/ 13022 h 17237"/>
                  <a:gd name="T36" fmla="*/ 5062 w 6034"/>
                  <a:gd name="T37" fmla="*/ 17237 h 17237"/>
                  <a:gd name="T38" fmla="*/ 3921 w 6034"/>
                  <a:gd name="T39" fmla="*/ 16245 h 17237"/>
                  <a:gd name="T40" fmla="*/ 256 w 6034"/>
                  <a:gd name="T41" fmla="*/ 3901 h 17237"/>
                  <a:gd name="T42" fmla="*/ 163 w 6034"/>
                  <a:gd name="T43" fmla="*/ 1954 h 17237"/>
                  <a:gd name="T44" fmla="*/ 2345 w 6034"/>
                  <a:gd name="T45" fmla="*/ 90 h 17237"/>
                  <a:gd name="T46" fmla="*/ 3131 w 6034"/>
                  <a:gd name="T47" fmla="*/ 0 h 17237"/>
                  <a:gd name="T48" fmla="*/ 5798 w 6034"/>
                  <a:gd name="T49" fmla="*/ 2382 h 17237"/>
                  <a:gd name="T50" fmla="*/ 5941 w 6034"/>
                  <a:gd name="T51" fmla="*/ 5040 h 17237"/>
                  <a:gd name="T52" fmla="*/ 5872 w 6034"/>
                  <a:gd name="T53" fmla="*/ 6297 h 17237"/>
                  <a:gd name="T54" fmla="*/ 5812 w 6034"/>
                  <a:gd name="T55" fmla="*/ 7444 h 17237"/>
                  <a:gd name="T56" fmla="*/ 5631 w 6034"/>
                  <a:gd name="T57" fmla="*/ 10803 h 17237"/>
                  <a:gd name="T58" fmla="*/ 5375 w 6034"/>
                  <a:gd name="T59" fmla="*/ 16251 h 17237"/>
                  <a:gd name="T60" fmla="*/ 5062 w 6034"/>
                  <a:gd name="T61" fmla="*/ 17237 h 17237"/>
                  <a:gd name="T62" fmla="*/ 5062 w 6034"/>
                  <a:gd name="T63" fmla="*/ 17237 h 17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34" h="17237">
                    <a:moveTo>
                      <a:pt x="4383" y="13022"/>
                    </a:moveTo>
                    <a:lnTo>
                      <a:pt x="4529" y="13003"/>
                    </a:lnTo>
                    <a:lnTo>
                      <a:pt x="4539" y="12856"/>
                    </a:lnTo>
                    <a:cubicBezTo>
                      <a:pt x="4554" y="12640"/>
                      <a:pt x="4573" y="12228"/>
                      <a:pt x="4591" y="11856"/>
                    </a:cubicBezTo>
                    <a:lnTo>
                      <a:pt x="4596" y="11747"/>
                    </a:lnTo>
                    <a:cubicBezTo>
                      <a:pt x="4617" y="11266"/>
                      <a:pt x="4642" y="10748"/>
                      <a:pt x="4666" y="10370"/>
                    </a:cubicBezTo>
                    <a:cubicBezTo>
                      <a:pt x="4698" y="9887"/>
                      <a:pt x="4722" y="9401"/>
                      <a:pt x="4746" y="8915"/>
                    </a:cubicBezTo>
                    <a:cubicBezTo>
                      <a:pt x="4746" y="8915"/>
                      <a:pt x="4801" y="7807"/>
                      <a:pt x="4824" y="7422"/>
                    </a:cubicBezTo>
                    <a:cubicBezTo>
                      <a:pt x="4909" y="6018"/>
                      <a:pt x="4956" y="4703"/>
                      <a:pt x="4969" y="3402"/>
                    </a:cubicBezTo>
                    <a:cubicBezTo>
                      <a:pt x="4933" y="2740"/>
                      <a:pt x="4799" y="2284"/>
                      <a:pt x="4489" y="1765"/>
                    </a:cubicBezTo>
                    <a:cubicBezTo>
                      <a:pt x="4164" y="1216"/>
                      <a:pt x="3706" y="939"/>
                      <a:pt x="3128" y="939"/>
                    </a:cubicBezTo>
                    <a:cubicBezTo>
                      <a:pt x="3037" y="939"/>
                      <a:pt x="2943" y="945"/>
                      <a:pt x="2845" y="959"/>
                    </a:cubicBezTo>
                    <a:cubicBezTo>
                      <a:pt x="1909" y="1087"/>
                      <a:pt x="1380" y="1428"/>
                      <a:pt x="1129" y="2064"/>
                    </a:cubicBezTo>
                    <a:lnTo>
                      <a:pt x="1093" y="2173"/>
                    </a:lnTo>
                    <a:cubicBezTo>
                      <a:pt x="915" y="2722"/>
                      <a:pt x="1027" y="3189"/>
                      <a:pt x="1179" y="3701"/>
                    </a:cubicBezTo>
                    <a:lnTo>
                      <a:pt x="3149" y="10254"/>
                    </a:lnTo>
                    <a:cubicBezTo>
                      <a:pt x="3511" y="11456"/>
                      <a:pt x="3885" y="12674"/>
                      <a:pt x="4009" y="12934"/>
                    </a:cubicBezTo>
                    <a:cubicBezTo>
                      <a:pt x="4051" y="13078"/>
                      <a:pt x="4529" y="13003"/>
                      <a:pt x="4383" y="13022"/>
                    </a:cubicBezTo>
                    <a:close/>
                    <a:moveTo>
                      <a:pt x="5062" y="17237"/>
                    </a:moveTo>
                    <a:cubicBezTo>
                      <a:pt x="4639" y="17236"/>
                      <a:pt x="4112" y="16895"/>
                      <a:pt x="3921" y="16245"/>
                    </a:cubicBezTo>
                    <a:cubicBezTo>
                      <a:pt x="2717" y="12151"/>
                      <a:pt x="1487" y="7987"/>
                      <a:pt x="256" y="3901"/>
                    </a:cubicBezTo>
                    <a:cubicBezTo>
                      <a:pt x="29" y="3150"/>
                      <a:pt x="0" y="2532"/>
                      <a:pt x="163" y="1954"/>
                    </a:cubicBezTo>
                    <a:cubicBezTo>
                      <a:pt x="441" y="975"/>
                      <a:pt x="1175" y="348"/>
                      <a:pt x="2345" y="90"/>
                    </a:cubicBezTo>
                    <a:cubicBezTo>
                      <a:pt x="2616" y="30"/>
                      <a:pt x="2881" y="0"/>
                      <a:pt x="3131" y="0"/>
                    </a:cubicBezTo>
                    <a:cubicBezTo>
                      <a:pt x="4452" y="0"/>
                      <a:pt x="5400" y="846"/>
                      <a:pt x="5798" y="2382"/>
                    </a:cubicBezTo>
                    <a:cubicBezTo>
                      <a:pt x="6034" y="3293"/>
                      <a:pt x="6006" y="4198"/>
                      <a:pt x="5941" y="5040"/>
                    </a:cubicBezTo>
                    <a:cubicBezTo>
                      <a:pt x="5908" y="5459"/>
                      <a:pt x="5890" y="5878"/>
                      <a:pt x="5872" y="6297"/>
                    </a:cubicBezTo>
                    <a:cubicBezTo>
                      <a:pt x="5856" y="6682"/>
                      <a:pt x="5839" y="7063"/>
                      <a:pt x="5812" y="7444"/>
                    </a:cubicBezTo>
                    <a:cubicBezTo>
                      <a:pt x="5733" y="8563"/>
                      <a:pt x="5682" y="9683"/>
                      <a:pt x="5631" y="10803"/>
                    </a:cubicBezTo>
                    <a:lnTo>
                      <a:pt x="5375" y="16251"/>
                    </a:lnTo>
                    <a:cubicBezTo>
                      <a:pt x="5350" y="16991"/>
                      <a:pt x="5301" y="17237"/>
                      <a:pt x="5062" y="17237"/>
                    </a:cubicBezTo>
                    <a:lnTo>
                      <a:pt x="5062" y="1723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8510702" y="829935"/>
                <a:ext cx="50222" cy="74536"/>
              </a:xfrm>
              <a:custGeom>
                <a:avLst/>
                <a:gdLst>
                  <a:gd name="T0" fmla="*/ 4088 w 5260"/>
                  <a:gd name="T1" fmla="*/ 7857 h 7857"/>
                  <a:gd name="T2" fmla="*/ 3744 w 5260"/>
                  <a:gd name="T3" fmla="*/ 7371 h 7857"/>
                  <a:gd name="T4" fmla="*/ 3428 w 5260"/>
                  <a:gd name="T5" fmla="*/ 7536 h 7857"/>
                  <a:gd name="T6" fmla="*/ 3543 w 5260"/>
                  <a:gd name="T7" fmla="*/ 7857 h 7857"/>
                  <a:gd name="T8" fmla="*/ 2484 w 5260"/>
                  <a:gd name="T9" fmla="*/ 7857 h 7857"/>
                  <a:gd name="T10" fmla="*/ 2439 w 5260"/>
                  <a:gd name="T11" fmla="*/ 7740 h 7857"/>
                  <a:gd name="T12" fmla="*/ 15 w 5260"/>
                  <a:gd name="T13" fmla="*/ 353 h 7857"/>
                  <a:gd name="T14" fmla="*/ 0 w 5260"/>
                  <a:gd name="T15" fmla="*/ 240 h 7857"/>
                  <a:gd name="T16" fmla="*/ 784 w 5260"/>
                  <a:gd name="T17" fmla="*/ 0 h 7857"/>
                  <a:gd name="T18" fmla="*/ 854 w 5260"/>
                  <a:gd name="T19" fmla="*/ 124 h 7857"/>
                  <a:gd name="T20" fmla="*/ 5054 w 5260"/>
                  <a:gd name="T21" fmla="*/ 7572 h 7857"/>
                  <a:gd name="T22" fmla="*/ 5260 w 5260"/>
                  <a:gd name="T23" fmla="*/ 7857 h 7857"/>
                  <a:gd name="T24" fmla="*/ 4088 w 5260"/>
                  <a:gd name="T25" fmla="*/ 7857 h 7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60" h="7857">
                    <a:moveTo>
                      <a:pt x="4088" y="7857"/>
                    </a:moveTo>
                    <a:lnTo>
                      <a:pt x="3744" y="7371"/>
                    </a:lnTo>
                    <a:lnTo>
                      <a:pt x="3428" y="7536"/>
                    </a:lnTo>
                    <a:lnTo>
                      <a:pt x="3543" y="7857"/>
                    </a:lnTo>
                    <a:lnTo>
                      <a:pt x="2484" y="7857"/>
                    </a:lnTo>
                    <a:lnTo>
                      <a:pt x="2439" y="7740"/>
                    </a:lnTo>
                    <a:cubicBezTo>
                      <a:pt x="1413" y="5012"/>
                      <a:pt x="160" y="1516"/>
                      <a:pt x="15" y="353"/>
                    </a:cubicBezTo>
                    <a:lnTo>
                      <a:pt x="0" y="240"/>
                    </a:lnTo>
                    <a:lnTo>
                      <a:pt x="784" y="0"/>
                    </a:lnTo>
                    <a:lnTo>
                      <a:pt x="854" y="124"/>
                    </a:lnTo>
                    <a:cubicBezTo>
                      <a:pt x="2007" y="2796"/>
                      <a:pt x="3423" y="5307"/>
                      <a:pt x="5054" y="7572"/>
                    </a:cubicBezTo>
                    <a:lnTo>
                      <a:pt x="5260" y="7857"/>
                    </a:lnTo>
                    <a:lnTo>
                      <a:pt x="4088" y="785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8431321" y="841278"/>
                <a:ext cx="37261" cy="63193"/>
              </a:xfrm>
              <a:custGeom>
                <a:avLst/>
                <a:gdLst>
                  <a:gd name="T0" fmla="*/ 2871 w 3854"/>
                  <a:gd name="T1" fmla="*/ 6645 h 6645"/>
                  <a:gd name="T2" fmla="*/ 2083 w 3854"/>
                  <a:gd name="T3" fmla="*/ 4068 h 6645"/>
                  <a:gd name="T4" fmla="*/ 1910 w 3854"/>
                  <a:gd name="T5" fmla="*/ 4628 h 6645"/>
                  <a:gd name="T6" fmla="*/ 1138 w 3854"/>
                  <a:gd name="T7" fmla="*/ 6546 h 6645"/>
                  <a:gd name="T8" fmla="*/ 1088 w 3854"/>
                  <a:gd name="T9" fmla="*/ 6645 h 6645"/>
                  <a:gd name="T10" fmla="*/ 0 w 3854"/>
                  <a:gd name="T11" fmla="*/ 6645 h 6645"/>
                  <a:gd name="T12" fmla="*/ 144 w 3854"/>
                  <a:gd name="T13" fmla="*/ 6379 h 6645"/>
                  <a:gd name="T14" fmla="*/ 1184 w 3854"/>
                  <a:gd name="T15" fmla="*/ 3718 h 6645"/>
                  <a:gd name="T16" fmla="*/ 1400 w 3854"/>
                  <a:gd name="T17" fmla="*/ 1046 h 6645"/>
                  <a:gd name="T18" fmla="*/ 1400 w 3854"/>
                  <a:gd name="T19" fmla="*/ 54 h 6645"/>
                  <a:gd name="T20" fmla="*/ 1755 w 3854"/>
                  <a:gd name="T21" fmla="*/ 0 h 6645"/>
                  <a:gd name="T22" fmla="*/ 3854 w 3854"/>
                  <a:gd name="T23" fmla="*/ 6645 h 6645"/>
                  <a:gd name="T24" fmla="*/ 2871 w 3854"/>
                  <a:gd name="T25" fmla="*/ 6645 h 6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54" h="6645">
                    <a:moveTo>
                      <a:pt x="2871" y="6645"/>
                    </a:moveTo>
                    <a:lnTo>
                      <a:pt x="2083" y="4068"/>
                    </a:lnTo>
                    <a:lnTo>
                      <a:pt x="1910" y="4628"/>
                    </a:lnTo>
                    <a:cubicBezTo>
                      <a:pt x="1708" y="5285"/>
                      <a:pt x="1448" y="5930"/>
                      <a:pt x="1138" y="6546"/>
                    </a:cubicBezTo>
                    <a:lnTo>
                      <a:pt x="1088" y="6645"/>
                    </a:lnTo>
                    <a:lnTo>
                      <a:pt x="0" y="6645"/>
                    </a:lnTo>
                    <a:lnTo>
                      <a:pt x="144" y="6379"/>
                    </a:lnTo>
                    <a:cubicBezTo>
                      <a:pt x="609" y="5525"/>
                      <a:pt x="959" y="4630"/>
                      <a:pt x="1184" y="3718"/>
                    </a:cubicBezTo>
                    <a:cubicBezTo>
                      <a:pt x="1403" y="2819"/>
                      <a:pt x="1411" y="1905"/>
                      <a:pt x="1400" y="1046"/>
                    </a:cubicBezTo>
                    <a:cubicBezTo>
                      <a:pt x="1399" y="907"/>
                      <a:pt x="1400" y="333"/>
                      <a:pt x="1400" y="54"/>
                    </a:cubicBezTo>
                    <a:lnTo>
                      <a:pt x="1755" y="0"/>
                    </a:lnTo>
                    <a:cubicBezTo>
                      <a:pt x="1993" y="316"/>
                      <a:pt x="3740" y="6267"/>
                      <a:pt x="3854" y="6645"/>
                    </a:cubicBezTo>
                    <a:lnTo>
                      <a:pt x="2871" y="664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8418360" y="530172"/>
                <a:ext cx="218705" cy="374299"/>
              </a:xfrm>
              <a:custGeom>
                <a:avLst/>
                <a:gdLst>
                  <a:gd name="T0" fmla="*/ 21546 w 23050"/>
                  <a:gd name="T1" fmla="*/ 39491 h 39491"/>
                  <a:gd name="T2" fmla="*/ 21496 w 23050"/>
                  <a:gd name="T3" fmla="*/ 39449 h 39491"/>
                  <a:gd name="T4" fmla="*/ 20022 w 23050"/>
                  <a:gd name="T5" fmla="*/ 38147 h 39491"/>
                  <a:gd name="T6" fmla="*/ 13620 w 23050"/>
                  <a:gd name="T7" fmla="*/ 26507 h 39491"/>
                  <a:gd name="T8" fmla="*/ 13017 w 23050"/>
                  <a:gd name="T9" fmla="*/ 20926 h 39491"/>
                  <a:gd name="T10" fmla="*/ 13150 w 23050"/>
                  <a:gd name="T11" fmla="*/ 16648 h 39491"/>
                  <a:gd name="T12" fmla="*/ 13289 w 23050"/>
                  <a:gd name="T13" fmla="*/ 15094 h 39491"/>
                  <a:gd name="T14" fmla="*/ 13434 w 23050"/>
                  <a:gd name="T15" fmla="*/ 13457 h 39491"/>
                  <a:gd name="T16" fmla="*/ 13416 w 23050"/>
                  <a:gd name="T17" fmla="*/ 9026 h 39491"/>
                  <a:gd name="T18" fmla="*/ 12663 w 23050"/>
                  <a:gd name="T19" fmla="*/ 5033 h 39491"/>
                  <a:gd name="T20" fmla="*/ 11503 w 23050"/>
                  <a:gd name="T21" fmla="*/ 2717 h 39491"/>
                  <a:gd name="T22" fmla="*/ 7100 w 23050"/>
                  <a:gd name="T23" fmla="*/ 975 h 39491"/>
                  <a:gd name="T24" fmla="*/ 4585 w 23050"/>
                  <a:gd name="T25" fmla="*/ 1299 h 39491"/>
                  <a:gd name="T26" fmla="*/ 1088 w 23050"/>
                  <a:gd name="T27" fmla="*/ 5358 h 39491"/>
                  <a:gd name="T28" fmla="*/ 1151 w 23050"/>
                  <a:gd name="T29" fmla="*/ 8479 h 39491"/>
                  <a:gd name="T30" fmla="*/ 4739 w 23050"/>
                  <a:gd name="T31" fmla="*/ 24896 h 39491"/>
                  <a:gd name="T32" fmla="*/ 4942 w 23050"/>
                  <a:gd name="T33" fmla="*/ 25678 h 39491"/>
                  <a:gd name="T34" fmla="*/ 8625 w 23050"/>
                  <a:gd name="T35" fmla="*/ 39262 h 39491"/>
                  <a:gd name="T36" fmla="*/ 8690 w 23050"/>
                  <a:gd name="T37" fmla="*/ 39491 h 39491"/>
                  <a:gd name="T38" fmla="*/ 7701 w 23050"/>
                  <a:gd name="T39" fmla="*/ 39491 h 39491"/>
                  <a:gd name="T40" fmla="*/ 7664 w 23050"/>
                  <a:gd name="T41" fmla="*/ 39360 h 39491"/>
                  <a:gd name="T42" fmla="*/ 6455 w 23050"/>
                  <a:gd name="T43" fmla="*/ 35045 h 39491"/>
                  <a:gd name="T44" fmla="*/ 2808 w 23050"/>
                  <a:gd name="T45" fmla="*/ 21207 h 39491"/>
                  <a:gd name="T46" fmla="*/ 659 w 23050"/>
                  <a:gd name="T47" fmla="*/ 11490 h 39491"/>
                  <a:gd name="T48" fmla="*/ 610 w 23050"/>
                  <a:gd name="T49" fmla="*/ 11219 h 39491"/>
                  <a:gd name="T50" fmla="*/ 61 w 23050"/>
                  <a:gd name="T51" fmla="*/ 6148 h 39491"/>
                  <a:gd name="T52" fmla="*/ 1896 w 23050"/>
                  <a:gd name="T53" fmla="*/ 1719 h 39491"/>
                  <a:gd name="T54" fmla="*/ 4944 w 23050"/>
                  <a:gd name="T55" fmla="*/ 229 h 39491"/>
                  <a:gd name="T56" fmla="*/ 7219 w 23050"/>
                  <a:gd name="T57" fmla="*/ 0 h 39491"/>
                  <a:gd name="T58" fmla="*/ 12310 w 23050"/>
                  <a:gd name="T59" fmla="*/ 2156 h 39491"/>
                  <a:gd name="T60" fmla="*/ 14021 w 23050"/>
                  <a:gd name="T61" fmla="*/ 6356 h 39491"/>
                  <a:gd name="T62" fmla="*/ 14412 w 23050"/>
                  <a:gd name="T63" fmla="*/ 12949 h 39491"/>
                  <a:gd name="T64" fmla="*/ 14233 w 23050"/>
                  <a:gd name="T65" fmla="*/ 15218 h 39491"/>
                  <a:gd name="T66" fmla="*/ 14114 w 23050"/>
                  <a:gd name="T67" fmla="*/ 16453 h 39491"/>
                  <a:gd name="T68" fmla="*/ 13991 w 23050"/>
                  <a:gd name="T69" fmla="*/ 21897 h 39491"/>
                  <a:gd name="T70" fmla="*/ 15029 w 23050"/>
                  <a:gd name="T71" fmla="*/ 28240 h 39491"/>
                  <a:gd name="T72" fmla="*/ 20976 w 23050"/>
                  <a:gd name="T73" fmla="*/ 37726 h 39491"/>
                  <a:gd name="T74" fmla="*/ 22663 w 23050"/>
                  <a:gd name="T75" fmla="*/ 39172 h 39491"/>
                  <a:gd name="T76" fmla="*/ 23050 w 23050"/>
                  <a:gd name="T77" fmla="*/ 39491 h 39491"/>
                  <a:gd name="T78" fmla="*/ 21546 w 23050"/>
                  <a:gd name="T79" fmla="*/ 39491 h 39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050" h="39491">
                    <a:moveTo>
                      <a:pt x="21546" y="39491"/>
                    </a:moveTo>
                    <a:lnTo>
                      <a:pt x="21496" y="39449"/>
                    </a:lnTo>
                    <a:cubicBezTo>
                      <a:pt x="20993" y="39030"/>
                      <a:pt x="20498" y="38600"/>
                      <a:pt x="20022" y="38147"/>
                    </a:cubicBezTo>
                    <a:cubicBezTo>
                      <a:pt x="16696" y="34982"/>
                      <a:pt x="14543" y="31066"/>
                      <a:pt x="13620" y="26507"/>
                    </a:cubicBezTo>
                    <a:cubicBezTo>
                      <a:pt x="13276" y="24810"/>
                      <a:pt x="13079" y="22985"/>
                      <a:pt x="13017" y="20926"/>
                    </a:cubicBezTo>
                    <a:cubicBezTo>
                      <a:pt x="12974" y="19481"/>
                      <a:pt x="13064" y="18041"/>
                      <a:pt x="13150" y="16648"/>
                    </a:cubicBezTo>
                    <a:cubicBezTo>
                      <a:pt x="13185" y="16088"/>
                      <a:pt x="13237" y="15591"/>
                      <a:pt x="13289" y="15094"/>
                    </a:cubicBezTo>
                    <a:cubicBezTo>
                      <a:pt x="13348" y="14549"/>
                      <a:pt x="13405" y="14004"/>
                      <a:pt x="13434" y="13457"/>
                    </a:cubicBezTo>
                    <a:cubicBezTo>
                      <a:pt x="13522" y="11761"/>
                      <a:pt x="13517" y="10353"/>
                      <a:pt x="13416" y="9026"/>
                    </a:cubicBezTo>
                    <a:cubicBezTo>
                      <a:pt x="13303" y="7528"/>
                      <a:pt x="13057" y="6221"/>
                      <a:pt x="12663" y="5033"/>
                    </a:cubicBezTo>
                    <a:cubicBezTo>
                      <a:pt x="12359" y="4114"/>
                      <a:pt x="11955" y="3374"/>
                      <a:pt x="11503" y="2717"/>
                    </a:cubicBezTo>
                    <a:cubicBezTo>
                      <a:pt x="10498" y="1258"/>
                      <a:pt x="9340" y="924"/>
                      <a:pt x="7100" y="975"/>
                    </a:cubicBezTo>
                    <a:cubicBezTo>
                      <a:pt x="6119" y="998"/>
                      <a:pt x="5320" y="1078"/>
                      <a:pt x="4585" y="1299"/>
                    </a:cubicBezTo>
                    <a:cubicBezTo>
                      <a:pt x="2547" y="1909"/>
                      <a:pt x="1402" y="3237"/>
                      <a:pt x="1088" y="5358"/>
                    </a:cubicBezTo>
                    <a:cubicBezTo>
                      <a:pt x="916" y="6504"/>
                      <a:pt x="1032" y="7628"/>
                      <a:pt x="1151" y="8479"/>
                    </a:cubicBezTo>
                    <a:cubicBezTo>
                      <a:pt x="1933" y="14037"/>
                      <a:pt x="3359" y="19557"/>
                      <a:pt x="4739" y="24896"/>
                    </a:cubicBezTo>
                    <a:lnTo>
                      <a:pt x="4942" y="25678"/>
                    </a:lnTo>
                    <a:cubicBezTo>
                      <a:pt x="6017" y="29842"/>
                      <a:pt x="7222" y="34285"/>
                      <a:pt x="8625" y="39262"/>
                    </a:cubicBezTo>
                    <a:lnTo>
                      <a:pt x="8690" y="39491"/>
                    </a:lnTo>
                    <a:lnTo>
                      <a:pt x="7701" y="39491"/>
                    </a:lnTo>
                    <a:lnTo>
                      <a:pt x="7664" y="39360"/>
                    </a:lnTo>
                    <a:cubicBezTo>
                      <a:pt x="7259" y="37925"/>
                      <a:pt x="6856" y="36491"/>
                      <a:pt x="6455" y="35045"/>
                    </a:cubicBezTo>
                    <a:cubicBezTo>
                      <a:pt x="4999" y="29786"/>
                      <a:pt x="3840" y="25389"/>
                      <a:pt x="2808" y="21207"/>
                    </a:cubicBezTo>
                    <a:cubicBezTo>
                      <a:pt x="2051" y="18134"/>
                      <a:pt x="1268" y="14830"/>
                      <a:pt x="659" y="11490"/>
                    </a:cubicBezTo>
                    <a:lnTo>
                      <a:pt x="610" y="11219"/>
                    </a:lnTo>
                    <a:cubicBezTo>
                      <a:pt x="311" y="9574"/>
                      <a:pt x="0" y="7874"/>
                      <a:pt x="61" y="6148"/>
                    </a:cubicBezTo>
                    <a:cubicBezTo>
                      <a:pt x="127" y="4250"/>
                      <a:pt x="728" y="2802"/>
                      <a:pt x="1896" y="1719"/>
                    </a:cubicBezTo>
                    <a:cubicBezTo>
                      <a:pt x="2702" y="972"/>
                      <a:pt x="3699" y="485"/>
                      <a:pt x="4944" y="229"/>
                    </a:cubicBezTo>
                    <a:cubicBezTo>
                      <a:pt x="5686" y="77"/>
                      <a:pt x="6451" y="0"/>
                      <a:pt x="7219" y="0"/>
                    </a:cubicBezTo>
                    <a:cubicBezTo>
                      <a:pt x="10204" y="0"/>
                      <a:pt x="11322" y="879"/>
                      <a:pt x="12310" y="2156"/>
                    </a:cubicBezTo>
                    <a:cubicBezTo>
                      <a:pt x="13138" y="3225"/>
                      <a:pt x="13635" y="4543"/>
                      <a:pt x="14021" y="6356"/>
                    </a:cubicBezTo>
                    <a:cubicBezTo>
                      <a:pt x="14492" y="8577"/>
                      <a:pt x="14487" y="10838"/>
                      <a:pt x="14412" y="12949"/>
                    </a:cubicBezTo>
                    <a:cubicBezTo>
                      <a:pt x="14386" y="13708"/>
                      <a:pt x="14308" y="14476"/>
                      <a:pt x="14233" y="15218"/>
                    </a:cubicBezTo>
                    <a:cubicBezTo>
                      <a:pt x="14190" y="15643"/>
                      <a:pt x="14149" y="16048"/>
                      <a:pt x="14114" y="16453"/>
                    </a:cubicBezTo>
                    <a:cubicBezTo>
                      <a:pt x="13993" y="17941"/>
                      <a:pt x="13869" y="19904"/>
                      <a:pt x="13991" y="21897"/>
                    </a:cubicBezTo>
                    <a:cubicBezTo>
                      <a:pt x="14138" y="24287"/>
                      <a:pt x="14478" y="26363"/>
                      <a:pt x="15029" y="28240"/>
                    </a:cubicBezTo>
                    <a:cubicBezTo>
                      <a:pt x="16126" y="31973"/>
                      <a:pt x="18127" y="35165"/>
                      <a:pt x="20976" y="37726"/>
                    </a:cubicBezTo>
                    <a:cubicBezTo>
                      <a:pt x="21527" y="38223"/>
                      <a:pt x="22094" y="38702"/>
                      <a:pt x="22663" y="39172"/>
                    </a:cubicBezTo>
                    <a:lnTo>
                      <a:pt x="23050" y="39491"/>
                    </a:lnTo>
                    <a:lnTo>
                      <a:pt x="21546" y="3949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8287136" y="805631"/>
                <a:ext cx="90722" cy="98841"/>
              </a:xfrm>
              <a:custGeom>
                <a:avLst/>
                <a:gdLst>
                  <a:gd name="T0" fmla="*/ 0 w 9576"/>
                  <a:gd name="T1" fmla="*/ 10339 h 10339"/>
                  <a:gd name="T2" fmla="*/ 591 w 9576"/>
                  <a:gd name="T3" fmla="*/ 10003 h 10339"/>
                  <a:gd name="T4" fmla="*/ 2068 w 9576"/>
                  <a:gd name="T5" fmla="*/ 9099 h 10339"/>
                  <a:gd name="T6" fmla="*/ 7342 w 9576"/>
                  <a:gd name="T7" fmla="*/ 3768 h 10339"/>
                  <a:gd name="T8" fmla="*/ 8652 w 9576"/>
                  <a:gd name="T9" fmla="*/ 35 h 10339"/>
                  <a:gd name="T10" fmla="*/ 9576 w 9576"/>
                  <a:gd name="T11" fmla="*/ 32 h 10339"/>
                  <a:gd name="T12" fmla="*/ 9346 w 9576"/>
                  <a:gd name="T13" fmla="*/ 1416 h 10339"/>
                  <a:gd name="T14" fmla="*/ 5837 w 9576"/>
                  <a:gd name="T15" fmla="*/ 7210 h 10339"/>
                  <a:gd name="T16" fmla="*/ 1897 w 9576"/>
                  <a:gd name="T17" fmla="*/ 10312 h 10339"/>
                  <a:gd name="T18" fmla="*/ 1854 w 9576"/>
                  <a:gd name="T19" fmla="*/ 10339 h 10339"/>
                  <a:gd name="T20" fmla="*/ 0 w 9576"/>
                  <a:gd name="T21" fmla="*/ 10339 h 10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76" h="10339">
                    <a:moveTo>
                      <a:pt x="0" y="10339"/>
                    </a:moveTo>
                    <a:lnTo>
                      <a:pt x="591" y="10003"/>
                    </a:lnTo>
                    <a:cubicBezTo>
                      <a:pt x="1091" y="9718"/>
                      <a:pt x="1584" y="9420"/>
                      <a:pt x="2068" y="9099"/>
                    </a:cubicBezTo>
                    <a:cubicBezTo>
                      <a:pt x="4429" y="7538"/>
                      <a:pt x="6154" y="5794"/>
                      <a:pt x="7342" y="3768"/>
                    </a:cubicBezTo>
                    <a:cubicBezTo>
                      <a:pt x="8155" y="2382"/>
                      <a:pt x="8506" y="1231"/>
                      <a:pt x="8652" y="35"/>
                    </a:cubicBezTo>
                    <a:cubicBezTo>
                      <a:pt x="9058" y="0"/>
                      <a:pt x="9108" y="51"/>
                      <a:pt x="9576" y="32"/>
                    </a:cubicBezTo>
                    <a:cubicBezTo>
                      <a:pt x="9569" y="611"/>
                      <a:pt x="9508" y="841"/>
                      <a:pt x="9346" y="1416"/>
                    </a:cubicBezTo>
                    <a:cubicBezTo>
                      <a:pt x="8777" y="3493"/>
                      <a:pt x="7630" y="5388"/>
                      <a:pt x="5837" y="7210"/>
                    </a:cubicBezTo>
                    <a:cubicBezTo>
                      <a:pt x="4706" y="8359"/>
                      <a:pt x="3417" y="9374"/>
                      <a:pt x="1897" y="10312"/>
                    </a:cubicBezTo>
                    <a:lnTo>
                      <a:pt x="1854" y="10339"/>
                    </a:lnTo>
                    <a:lnTo>
                      <a:pt x="0" y="1033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9" name="Freeform 49"/>
              <p:cNvSpPr>
                <a:spLocks/>
              </p:cNvSpPr>
              <p:nvPr/>
            </p:nvSpPr>
            <p:spPr bwMode="auto">
              <a:xfrm>
                <a:off x="8379479" y="478321"/>
                <a:ext cx="345069" cy="426150"/>
              </a:xfrm>
              <a:custGeom>
                <a:avLst/>
                <a:gdLst>
                  <a:gd name="T0" fmla="*/ 35101 w 36385"/>
                  <a:gd name="T1" fmla="*/ 45065 h 45065"/>
                  <a:gd name="T2" fmla="*/ 30905 w 36385"/>
                  <a:gd name="T3" fmla="*/ 42529 h 45065"/>
                  <a:gd name="T4" fmla="*/ 22630 w 36385"/>
                  <a:gd name="T5" fmla="*/ 29585 h 45065"/>
                  <a:gd name="T6" fmla="*/ 21959 w 36385"/>
                  <a:gd name="T7" fmla="*/ 25009 h 45065"/>
                  <a:gd name="T8" fmla="*/ 21814 w 36385"/>
                  <a:gd name="T9" fmla="*/ 22300 h 45065"/>
                  <a:gd name="T10" fmla="*/ 21779 w 36385"/>
                  <a:gd name="T11" fmla="*/ 21411 h 45065"/>
                  <a:gd name="T12" fmla="*/ 21739 w 36385"/>
                  <a:gd name="T13" fmla="*/ 17872 h 45065"/>
                  <a:gd name="T14" fmla="*/ 21722 w 36385"/>
                  <a:gd name="T15" fmla="*/ 15066 h 45065"/>
                  <a:gd name="T16" fmla="*/ 21160 w 36385"/>
                  <a:gd name="T17" fmla="*/ 8888 h 45065"/>
                  <a:gd name="T18" fmla="*/ 18838 w 36385"/>
                  <a:gd name="T19" fmla="*/ 4010 h 45065"/>
                  <a:gd name="T20" fmla="*/ 15537 w 36385"/>
                  <a:gd name="T21" fmla="*/ 1675 h 45065"/>
                  <a:gd name="T22" fmla="*/ 10685 w 36385"/>
                  <a:gd name="T23" fmla="*/ 915 h 45065"/>
                  <a:gd name="T24" fmla="*/ 10504 w 36385"/>
                  <a:gd name="T25" fmla="*/ 917 h 45065"/>
                  <a:gd name="T26" fmla="*/ 2684 w 36385"/>
                  <a:gd name="T27" fmla="*/ 5604 h 45065"/>
                  <a:gd name="T28" fmla="*/ 1216 w 36385"/>
                  <a:gd name="T29" fmla="*/ 10224 h 45065"/>
                  <a:gd name="T30" fmla="*/ 1075 w 36385"/>
                  <a:gd name="T31" fmla="*/ 15272 h 45065"/>
                  <a:gd name="T32" fmla="*/ 2823 w 36385"/>
                  <a:gd name="T33" fmla="*/ 23003 h 45065"/>
                  <a:gd name="T34" fmla="*/ 4837 w 36385"/>
                  <a:gd name="T35" fmla="*/ 30504 h 45065"/>
                  <a:gd name="T36" fmla="*/ 5260 w 36385"/>
                  <a:gd name="T37" fmla="*/ 36401 h 45065"/>
                  <a:gd name="T38" fmla="*/ 2550 w 36385"/>
                  <a:gd name="T39" fmla="*/ 44985 h 45065"/>
                  <a:gd name="T40" fmla="*/ 2497 w 36385"/>
                  <a:gd name="T41" fmla="*/ 45065 h 45065"/>
                  <a:gd name="T42" fmla="*/ 1339 w 36385"/>
                  <a:gd name="T43" fmla="*/ 45065 h 45065"/>
                  <a:gd name="T44" fmla="*/ 1541 w 36385"/>
                  <a:gd name="T45" fmla="*/ 44781 h 45065"/>
                  <a:gd name="T46" fmla="*/ 3727 w 36385"/>
                  <a:gd name="T47" fmla="*/ 40144 h 45065"/>
                  <a:gd name="T48" fmla="*/ 4251 w 36385"/>
                  <a:gd name="T49" fmla="*/ 33523 h 45065"/>
                  <a:gd name="T50" fmla="*/ 1858 w 36385"/>
                  <a:gd name="T51" fmla="*/ 23107 h 45065"/>
                  <a:gd name="T52" fmla="*/ 283 w 36385"/>
                  <a:gd name="T53" fmla="*/ 16667 h 45065"/>
                  <a:gd name="T54" fmla="*/ 116 w 36385"/>
                  <a:gd name="T55" fmla="*/ 11613 h 45065"/>
                  <a:gd name="T56" fmla="*/ 1826 w 36385"/>
                  <a:gd name="T57" fmla="*/ 5202 h 45065"/>
                  <a:gd name="T58" fmla="*/ 9017 w 36385"/>
                  <a:gd name="T59" fmla="*/ 110 h 45065"/>
                  <a:gd name="T60" fmla="*/ 10871 w 36385"/>
                  <a:gd name="T61" fmla="*/ 0 h 45065"/>
                  <a:gd name="T62" fmla="*/ 18161 w 36385"/>
                  <a:gd name="T63" fmla="*/ 2188 h 45065"/>
                  <a:gd name="T64" fmla="*/ 21694 w 36385"/>
                  <a:gd name="T65" fmla="*/ 7159 h 45065"/>
                  <a:gd name="T66" fmla="*/ 22457 w 36385"/>
                  <a:gd name="T67" fmla="*/ 11194 h 45065"/>
                  <a:gd name="T68" fmla="*/ 22596 w 36385"/>
                  <a:gd name="T69" fmla="*/ 13609 h 45065"/>
                  <a:gd name="T70" fmla="*/ 22644 w 36385"/>
                  <a:gd name="T71" fmla="*/ 14793 h 45065"/>
                  <a:gd name="T72" fmla="*/ 22685 w 36385"/>
                  <a:gd name="T73" fmla="*/ 17600 h 45065"/>
                  <a:gd name="T74" fmla="*/ 22684 w 36385"/>
                  <a:gd name="T75" fmla="*/ 18196 h 45065"/>
                  <a:gd name="T76" fmla="*/ 23004 w 36385"/>
                  <a:gd name="T77" fmla="*/ 26013 h 45065"/>
                  <a:gd name="T78" fmla="*/ 24705 w 36385"/>
                  <a:gd name="T79" fmla="*/ 33116 h 45065"/>
                  <a:gd name="T80" fmla="*/ 34162 w 36385"/>
                  <a:gd name="T81" fmla="*/ 43549 h 45065"/>
                  <a:gd name="T82" fmla="*/ 36385 w 36385"/>
                  <a:gd name="T83" fmla="*/ 44662 h 45065"/>
                  <a:gd name="T84" fmla="*/ 36302 w 36385"/>
                  <a:gd name="T85" fmla="*/ 45065 h 45065"/>
                  <a:gd name="T86" fmla="*/ 35101 w 36385"/>
                  <a:gd name="T87" fmla="*/ 45065 h 45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385" h="45065">
                    <a:moveTo>
                      <a:pt x="35101" y="45065"/>
                    </a:moveTo>
                    <a:cubicBezTo>
                      <a:pt x="33533" y="44280"/>
                      <a:pt x="32080" y="43410"/>
                      <a:pt x="30905" y="42529"/>
                    </a:cubicBezTo>
                    <a:cubicBezTo>
                      <a:pt x="26571" y="39281"/>
                      <a:pt x="23787" y="34926"/>
                      <a:pt x="22630" y="29585"/>
                    </a:cubicBezTo>
                    <a:cubicBezTo>
                      <a:pt x="22323" y="28165"/>
                      <a:pt x="22103" y="26668"/>
                      <a:pt x="21959" y="25009"/>
                    </a:cubicBezTo>
                    <a:cubicBezTo>
                      <a:pt x="21880" y="24105"/>
                      <a:pt x="21846" y="23187"/>
                      <a:pt x="21814" y="22300"/>
                    </a:cubicBezTo>
                    <a:lnTo>
                      <a:pt x="21779" y="21411"/>
                    </a:lnTo>
                    <a:cubicBezTo>
                      <a:pt x="21727" y="20205"/>
                      <a:pt x="21734" y="18966"/>
                      <a:pt x="21739" y="17872"/>
                    </a:cubicBezTo>
                    <a:cubicBezTo>
                      <a:pt x="21743" y="16936"/>
                      <a:pt x="21747" y="16001"/>
                      <a:pt x="21722" y="15066"/>
                    </a:cubicBezTo>
                    <a:cubicBezTo>
                      <a:pt x="21667" y="12857"/>
                      <a:pt x="21587" y="10866"/>
                      <a:pt x="21160" y="8888"/>
                    </a:cubicBezTo>
                    <a:cubicBezTo>
                      <a:pt x="20705" y="6781"/>
                      <a:pt x="19967" y="5231"/>
                      <a:pt x="18838" y="4010"/>
                    </a:cubicBezTo>
                    <a:cubicBezTo>
                      <a:pt x="17772" y="2855"/>
                      <a:pt x="16723" y="2113"/>
                      <a:pt x="15537" y="1675"/>
                    </a:cubicBezTo>
                    <a:cubicBezTo>
                      <a:pt x="14130" y="1157"/>
                      <a:pt x="12588" y="915"/>
                      <a:pt x="10685" y="915"/>
                    </a:cubicBezTo>
                    <a:lnTo>
                      <a:pt x="10504" y="917"/>
                    </a:lnTo>
                    <a:cubicBezTo>
                      <a:pt x="6975" y="971"/>
                      <a:pt x="4344" y="2548"/>
                      <a:pt x="2684" y="5604"/>
                    </a:cubicBezTo>
                    <a:cubicBezTo>
                      <a:pt x="1972" y="6914"/>
                      <a:pt x="1492" y="8425"/>
                      <a:pt x="1216" y="10224"/>
                    </a:cubicBezTo>
                    <a:cubicBezTo>
                      <a:pt x="966" y="11853"/>
                      <a:pt x="918" y="13552"/>
                      <a:pt x="1075" y="15272"/>
                    </a:cubicBezTo>
                    <a:cubicBezTo>
                      <a:pt x="1306" y="17796"/>
                      <a:pt x="1894" y="20397"/>
                      <a:pt x="2823" y="23003"/>
                    </a:cubicBezTo>
                    <a:cubicBezTo>
                      <a:pt x="3751" y="25604"/>
                      <a:pt x="4411" y="28058"/>
                      <a:pt x="4837" y="30504"/>
                    </a:cubicBezTo>
                    <a:cubicBezTo>
                      <a:pt x="5215" y="32657"/>
                      <a:pt x="5353" y="34586"/>
                      <a:pt x="5260" y="36401"/>
                    </a:cubicBezTo>
                    <a:cubicBezTo>
                      <a:pt x="5090" y="39710"/>
                      <a:pt x="4204" y="42518"/>
                      <a:pt x="2550" y="44985"/>
                    </a:cubicBezTo>
                    <a:lnTo>
                      <a:pt x="2497" y="45065"/>
                    </a:lnTo>
                    <a:lnTo>
                      <a:pt x="1339" y="45065"/>
                    </a:lnTo>
                    <a:lnTo>
                      <a:pt x="1541" y="44781"/>
                    </a:lnTo>
                    <a:cubicBezTo>
                      <a:pt x="2530" y="43393"/>
                      <a:pt x="3265" y="41833"/>
                      <a:pt x="3727" y="40144"/>
                    </a:cubicBezTo>
                    <a:cubicBezTo>
                      <a:pt x="4265" y="38181"/>
                      <a:pt x="4437" y="36015"/>
                      <a:pt x="4251" y="33523"/>
                    </a:cubicBezTo>
                    <a:cubicBezTo>
                      <a:pt x="4019" y="30383"/>
                      <a:pt x="3281" y="27171"/>
                      <a:pt x="1858" y="23107"/>
                    </a:cubicBezTo>
                    <a:cubicBezTo>
                      <a:pt x="1107" y="20957"/>
                      <a:pt x="577" y="18790"/>
                      <a:pt x="283" y="16667"/>
                    </a:cubicBezTo>
                    <a:cubicBezTo>
                      <a:pt x="56" y="15034"/>
                      <a:pt x="0" y="13333"/>
                      <a:pt x="116" y="11613"/>
                    </a:cubicBezTo>
                    <a:cubicBezTo>
                      <a:pt x="283" y="9119"/>
                      <a:pt x="842" y="7022"/>
                      <a:pt x="1826" y="5202"/>
                    </a:cubicBezTo>
                    <a:cubicBezTo>
                      <a:pt x="3454" y="2190"/>
                      <a:pt x="5873" y="476"/>
                      <a:pt x="9017" y="110"/>
                    </a:cubicBezTo>
                    <a:cubicBezTo>
                      <a:pt x="9645" y="37"/>
                      <a:pt x="10269" y="0"/>
                      <a:pt x="10871" y="0"/>
                    </a:cubicBezTo>
                    <a:cubicBezTo>
                      <a:pt x="13752" y="0"/>
                      <a:pt x="15579" y="327"/>
                      <a:pt x="18161" y="2188"/>
                    </a:cubicBezTo>
                    <a:cubicBezTo>
                      <a:pt x="19919" y="3455"/>
                      <a:pt x="21009" y="4988"/>
                      <a:pt x="21694" y="7159"/>
                    </a:cubicBezTo>
                    <a:cubicBezTo>
                      <a:pt x="22059" y="8315"/>
                      <a:pt x="22301" y="9598"/>
                      <a:pt x="22457" y="11194"/>
                    </a:cubicBezTo>
                    <a:cubicBezTo>
                      <a:pt x="22536" y="12000"/>
                      <a:pt x="22567" y="12818"/>
                      <a:pt x="22596" y="13609"/>
                    </a:cubicBezTo>
                    <a:cubicBezTo>
                      <a:pt x="22612" y="14036"/>
                      <a:pt x="22625" y="14414"/>
                      <a:pt x="22644" y="14793"/>
                    </a:cubicBezTo>
                    <a:cubicBezTo>
                      <a:pt x="22691" y="15732"/>
                      <a:pt x="22688" y="16682"/>
                      <a:pt x="22685" y="17600"/>
                    </a:cubicBezTo>
                    <a:lnTo>
                      <a:pt x="22684" y="18196"/>
                    </a:lnTo>
                    <a:cubicBezTo>
                      <a:pt x="22683" y="20566"/>
                      <a:pt x="22706" y="23320"/>
                      <a:pt x="23004" y="26013"/>
                    </a:cubicBezTo>
                    <a:cubicBezTo>
                      <a:pt x="23308" y="28754"/>
                      <a:pt x="23865" y="31077"/>
                      <a:pt x="24705" y="33116"/>
                    </a:cubicBezTo>
                    <a:cubicBezTo>
                      <a:pt x="26524" y="37527"/>
                      <a:pt x="29705" y="41037"/>
                      <a:pt x="34162" y="43549"/>
                    </a:cubicBezTo>
                    <a:cubicBezTo>
                      <a:pt x="34894" y="43962"/>
                      <a:pt x="35642" y="44336"/>
                      <a:pt x="36385" y="44662"/>
                    </a:cubicBezTo>
                    <a:lnTo>
                      <a:pt x="36302" y="45065"/>
                    </a:lnTo>
                    <a:lnTo>
                      <a:pt x="35101" y="4506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-5080" y="914763"/>
              <a:ext cx="9149588" cy="0"/>
              <a:chOff x="-5080" y="871583"/>
              <a:chExt cx="9149588" cy="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531544" y="871583"/>
                <a:ext cx="8612964" cy="0"/>
              </a:xfrm>
              <a:prstGeom prst="line">
                <a:avLst/>
              </a:prstGeom>
              <a:ln w="31750">
                <a:solidFill>
                  <a:srgbClr val="CFCE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-5080" y="871583"/>
                <a:ext cx="457242" cy="0"/>
              </a:xfrm>
              <a:prstGeom prst="line">
                <a:avLst/>
              </a:prstGeom>
              <a:ln w="31750">
                <a:solidFill>
                  <a:srgbClr val="E633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Slide Number Placeholder 5"/>
          <p:cNvSpPr txBox="1">
            <a:spLocks/>
          </p:cNvSpPr>
          <p:nvPr/>
        </p:nvSpPr>
        <p:spPr>
          <a:xfrm>
            <a:off x="640083" y="1393955"/>
            <a:ext cx="1893572" cy="76944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82298D0-AD06-4478-9C0A-752183FFE252}" type="slidenum">
              <a:rPr lang="en-GB" altLang="en-US" sz="50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GB" altLang="en-US" sz="6000" dirty="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1" y="5256027"/>
            <a:ext cx="46085760" cy="4102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560321" y="12066007"/>
            <a:ext cx="46085760" cy="3163943"/>
          </a:xfrm>
          <a:prstGeom prst="rect">
            <a:avLst/>
          </a:prstGeom>
        </p:spPr>
        <p:txBody>
          <a:bodyPr rtlCol="0"/>
          <a:lstStyle>
            <a:lvl1pPr marL="1138734" indent="-1138734" algn="l">
              <a:defRPr sz="10000"/>
            </a:lvl1pPr>
            <a:lvl2pPr marL="3416203" indent="-1138734">
              <a:defRPr/>
            </a:lvl2pPr>
            <a:lvl3pPr marL="5693672" indent="-1138734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E60D08-489E-4592-BCA9-F7D9D4D19641}" type="datetime1">
              <a:rPr lang="en-US"/>
              <a:pPr>
                <a:defRPr/>
              </a:pPr>
              <a:t>6/12/2017</a:t>
            </a:fld>
            <a:endParaRPr lang="en-GB" dirty="0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61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-26668" y="487516"/>
            <a:ext cx="51233072" cy="3900123"/>
            <a:chOff x="-5080" y="101739"/>
            <a:chExt cx="9149588" cy="813024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 rot="940621">
              <a:off x="8389167" y="101739"/>
              <a:ext cx="452330" cy="89210"/>
            </a:xfrm>
            <a:custGeom>
              <a:avLst/>
              <a:gdLst>
                <a:gd name="T0" fmla="*/ 0 w 671817"/>
                <a:gd name="T1" fmla="*/ 120222 h 66198"/>
                <a:gd name="T2" fmla="*/ 152275 w 671817"/>
                <a:gd name="T3" fmla="*/ 0 h 66198"/>
                <a:gd name="T4" fmla="*/ 304551 w 671817"/>
                <a:gd name="T5" fmla="*/ 120222 h 66198"/>
                <a:gd name="T6" fmla="*/ 152274 w 671817"/>
                <a:gd name="T7" fmla="*/ 25994 h 66198"/>
                <a:gd name="T8" fmla="*/ 0 w 671817"/>
                <a:gd name="T9" fmla="*/ 120222 h 66198"/>
                <a:gd name="T10" fmla="*/ 0 w 671817"/>
                <a:gd name="T11" fmla="*/ 120222 h 66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1817" h="66198">
                  <a:moveTo>
                    <a:pt x="0" y="66198"/>
                  </a:moveTo>
                  <a:cubicBezTo>
                    <a:pt x="88160" y="25116"/>
                    <a:pt x="206196" y="0"/>
                    <a:pt x="335907" y="0"/>
                  </a:cubicBezTo>
                  <a:cubicBezTo>
                    <a:pt x="465623" y="0"/>
                    <a:pt x="583656" y="25116"/>
                    <a:pt x="671817" y="66198"/>
                  </a:cubicBezTo>
                  <a:cubicBezTo>
                    <a:pt x="578963" y="33674"/>
                    <a:pt x="462440" y="14313"/>
                    <a:pt x="335905" y="14313"/>
                  </a:cubicBezTo>
                  <a:cubicBezTo>
                    <a:pt x="209378" y="14313"/>
                    <a:pt x="92845" y="33674"/>
                    <a:pt x="0" y="66198"/>
                  </a:cubicBezTo>
                  <a:close/>
                </a:path>
              </a:pathLst>
            </a:custGeom>
            <a:solidFill>
              <a:srgbClr val="E63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6" name="Group 16"/>
            <p:cNvGrpSpPr>
              <a:grpSpLocks noChangeAspect="1"/>
            </p:cNvGrpSpPr>
            <p:nvPr/>
          </p:nvGrpSpPr>
          <p:grpSpPr bwMode="auto">
            <a:xfrm>
              <a:off x="8073398" y="148431"/>
              <a:ext cx="806501" cy="749721"/>
              <a:chOff x="8062511" y="138703"/>
              <a:chExt cx="822960" cy="765021"/>
            </a:xfrm>
          </p:grpSpPr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8181834" y="189900"/>
                <a:ext cx="701479" cy="320828"/>
              </a:xfrm>
              <a:custGeom>
                <a:avLst/>
                <a:gdLst>
                  <a:gd name="T0" fmla="*/ 73816 w 74085"/>
                  <a:gd name="T1" fmla="*/ 33760 h 33912"/>
                  <a:gd name="T2" fmla="*/ 71528 w 74085"/>
                  <a:gd name="T3" fmla="*/ 31872 h 33912"/>
                  <a:gd name="T4" fmla="*/ 69260 w 74085"/>
                  <a:gd name="T5" fmla="*/ 27608 h 33912"/>
                  <a:gd name="T6" fmla="*/ 68547 w 74085"/>
                  <a:gd name="T7" fmla="*/ 24740 h 33912"/>
                  <a:gd name="T8" fmla="*/ 62633 w 74085"/>
                  <a:gd name="T9" fmla="*/ 14231 h 33912"/>
                  <a:gd name="T10" fmla="*/ 45034 w 74085"/>
                  <a:gd name="T11" fmla="*/ 2711 h 33912"/>
                  <a:gd name="T12" fmla="*/ 37824 w 74085"/>
                  <a:gd name="T13" fmla="*/ 1139 h 33912"/>
                  <a:gd name="T14" fmla="*/ 32732 w 74085"/>
                  <a:gd name="T15" fmla="*/ 819 h 33912"/>
                  <a:gd name="T16" fmla="*/ 31491 w 74085"/>
                  <a:gd name="T17" fmla="*/ 841 h 33912"/>
                  <a:gd name="T18" fmla="*/ 15707 w 74085"/>
                  <a:gd name="T19" fmla="*/ 4607 h 33912"/>
                  <a:gd name="T20" fmla="*/ 6268 w 74085"/>
                  <a:gd name="T21" fmla="*/ 11633 h 33912"/>
                  <a:gd name="T22" fmla="*/ 282 w 74085"/>
                  <a:gd name="T23" fmla="*/ 15220 h 33912"/>
                  <a:gd name="T24" fmla="*/ 166 w 74085"/>
                  <a:gd name="T25" fmla="*/ 15238 h 33912"/>
                  <a:gd name="T26" fmla="*/ 0 w 74085"/>
                  <a:gd name="T27" fmla="*/ 14507 h 33912"/>
                  <a:gd name="T28" fmla="*/ 5229 w 74085"/>
                  <a:gd name="T29" fmla="*/ 11524 h 33912"/>
                  <a:gd name="T30" fmla="*/ 5870 w 74085"/>
                  <a:gd name="T31" fmla="*/ 10858 h 33912"/>
                  <a:gd name="T32" fmla="*/ 6240 w 74085"/>
                  <a:gd name="T33" fmla="*/ 10458 h 33912"/>
                  <a:gd name="T34" fmla="*/ 19016 w 74085"/>
                  <a:gd name="T35" fmla="*/ 2316 h 33912"/>
                  <a:gd name="T36" fmla="*/ 26892 w 74085"/>
                  <a:gd name="T37" fmla="*/ 408 h 33912"/>
                  <a:gd name="T38" fmla="*/ 32703 w 74085"/>
                  <a:gd name="T39" fmla="*/ 0 h 33912"/>
                  <a:gd name="T40" fmla="*/ 34812 w 74085"/>
                  <a:gd name="T41" fmla="*/ 52 h 33912"/>
                  <a:gd name="T42" fmla="*/ 58887 w 74085"/>
                  <a:gd name="T43" fmla="*/ 9377 h 33912"/>
                  <a:gd name="T44" fmla="*/ 68501 w 74085"/>
                  <a:gd name="T45" fmla="*/ 22157 h 33912"/>
                  <a:gd name="T46" fmla="*/ 70128 w 74085"/>
                  <a:gd name="T47" fmla="*/ 27662 h 33912"/>
                  <a:gd name="T48" fmla="*/ 71940 w 74085"/>
                  <a:gd name="T49" fmla="*/ 31094 h 33912"/>
                  <a:gd name="T50" fmla="*/ 73627 w 74085"/>
                  <a:gd name="T51" fmla="*/ 32666 h 33912"/>
                  <a:gd name="T52" fmla="*/ 73988 w 74085"/>
                  <a:gd name="T53" fmla="*/ 32916 h 33912"/>
                  <a:gd name="T54" fmla="*/ 74085 w 74085"/>
                  <a:gd name="T55" fmla="*/ 32967 h 33912"/>
                  <a:gd name="T56" fmla="*/ 74085 w 74085"/>
                  <a:gd name="T57" fmla="*/ 33912 h 33912"/>
                  <a:gd name="T58" fmla="*/ 73816 w 74085"/>
                  <a:gd name="T59" fmla="*/ 33760 h 33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085" h="33912">
                    <a:moveTo>
                      <a:pt x="73816" y="33760"/>
                    </a:moveTo>
                    <a:cubicBezTo>
                      <a:pt x="73027" y="33315"/>
                      <a:pt x="72300" y="32715"/>
                      <a:pt x="71528" y="31872"/>
                    </a:cubicBezTo>
                    <a:cubicBezTo>
                      <a:pt x="70278" y="30509"/>
                      <a:pt x="69537" y="29114"/>
                      <a:pt x="69260" y="27608"/>
                    </a:cubicBezTo>
                    <a:cubicBezTo>
                      <a:pt x="69087" y="26664"/>
                      <a:pt x="68847" y="25699"/>
                      <a:pt x="68547" y="24740"/>
                    </a:cubicBezTo>
                    <a:cubicBezTo>
                      <a:pt x="67360" y="20946"/>
                      <a:pt x="65371" y="17410"/>
                      <a:pt x="62633" y="14231"/>
                    </a:cubicBezTo>
                    <a:cubicBezTo>
                      <a:pt x="58073" y="8935"/>
                      <a:pt x="52151" y="5059"/>
                      <a:pt x="45034" y="2711"/>
                    </a:cubicBezTo>
                    <a:cubicBezTo>
                      <a:pt x="42778" y="1967"/>
                      <a:pt x="40352" y="1438"/>
                      <a:pt x="37824" y="1139"/>
                    </a:cubicBezTo>
                    <a:cubicBezTo>
                      <a:pt x="35996" y="924"/>
                      <a:pt x="34331" y="819"/>
                      <a:pt x="32732" y="819"/>
                    </a:cubicBezTo>
                    <a:cubicBezTo>
                      <a:pt x="32319" y="819"/>
                      <a:pt x="31906" y="826"/>
                      <a:pt x="31491" y="841"/>
                    </a:cubicBezTo>
                    <a:cubicBezTo>
                      <a:pt x="25635" y="1051"/>
                      <a:pt x="20472" y="2282"/>
                      <a:pt x="15707" y="4607"/>
                    </a:cubicBezTo>
                    <a:cubicBezTo>
                      <a:pt x="12142" y="6344"/>
                      <a:pt x="8966" y="8708"/>
                      <a:pt x="6268" y="11633"/>
                    </a:cubicBezTo>
                    <a:cubicBezTo>
                      <a:pt x="4768" y="13259"/>
                      <a:pt x="2811" y="14431"/>
                      <a:pt x="282" y="15220"/>
                    </a:cubicBezTo>
                    <a:lnTo>
                      <a:pt x="166" y="15238"/>
                    </a:lnTo>
                    <a:lnTo>
                      <a:pt x="0" y="14507"/>
                    </a:lnTo>
                    <a:cubicBezTo>
                      <a:pt x="0" y="14507"/>
                      <a:pt x="2891" y="13663"/>
                      <a:pt x="5229" y="11524"/>
                    </a:cubicBezTo>
                    <a:cubicBezTo>
                      <a:pt x="5456" y="11316"/>
                      <a:pt x="5663" y="11087"/>
                      <a:pt x="5870" y="10858"/>
                    </a:cubicBezTo>
                    <a:cubicBezTo>
                      <a:pt x="5997" y="10718"/>
                      <a:pt x="6117" y="10586"/>
                      <a:pt x="6240" y="10458"/>
                    </a:cubicBezTo>
                    <a:cubicBezTo>
                      <a:pt x="9696" y="6851"/>
                      <a:pt x="13995" y="4112"/>
                      <a:pt x="19016" y="2316"/>
                    </a:cubicBezTo>
                    <a:cubicBezTo>
                      <a:pt x="21473" y="1437"/>
                      <a:pt x="24049" y="813"/>
                      <a:pt x="26892" y="408"/>
                    </a:cubicBezTo>
                    <a:cubicBezTo>
                      <a:pt x="28798" y="137"/>
                      <a:pt x="30753" y="0"/>
                      <a:pt x="32703" y="0"/>
                    </a:cubicBezTo>
                    <a:cubicBezTo>
                      <a:pt x="33406" y="0"/>
                      <a:pt x="34109" y="17"/>
                      <a:pt x="34812" y="52"/>
                    </a:cubicBezTo>
                    <a:cubicBezTo>
                      <a:pt x="43814" y="496"/>
                      <a:pt x="51914" y="3634"/>
                      <a:pt x="58887" y="9377"/>
                    </a:cubicBezTo>
                    <a:cubicBezTo>
                      <a:pt x="63230" y="12952"/>
                      <a:pt x="66464" y="17253"/>
                      <a:pt x="68501" y="22157"/>
                    </a:cubicBezTo>
                    <a:cubicBezTo>
                      <a:pt x="69208" y="23861"/>
                      <a:pt x="69741" y="25661"/>
                      <a:pt x="70128" y="27662"/>
                    </a:cubicBezTo>
                    <a:cubicBezTo>
                      <a:pt x="70351" y="28817"/>
                      <a:pt x="70927" y="29907"/>
                      <a:pt x="71940" y="31094"/>
                    </a:cubicBezTo>
                    <a:cubicBezTo>
                      <a:pt x="72421" y="31659"/>
                      <a:pt x="72990" y="32188"/>
                      <a:pt x="73627" y="32666"/>
                    </a:cubicBezTo>
                    <a:cubicBezTo>
                      <a:pt x="73803" y="32800"/>
                      <a:pt x="73890" y="32865"/>
                      <a:pt x="73988" y="32916"/>
                    </a:cubicBezTo>
                    <a:lnTo>
                      <a:pt x="74085" y="32967"/>
                    </a:lnTo>
                    <a:lnTo>
                      <a:pt x="74085" y="33912"/>
                    </a:lnTo>
                    <a:lnTo>
                      <a:pt x="73816" y="3376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8061951" y="616050"/>
                <a:ext cx="262447" cy="150693"/>
              </a:xfrm>
              <a:custGeom>
                <a:avLst/>
                <a:gdLst>
                  <a:gd name="T0" fmla="*/ 0 w 27747"/>
                  <a:gd name="T1" fmla="*/ 15784 h 15836"/>
                  <a:gd name="T2" fmla="*/ 1 w 27747"/>
                  <a:gd name="T3" fmla="*/ 15038 h 15836"/>
                  <a:gd name="T4" fmla="*/ 5792 w 27747"/>
                  <a:gd name="T5" fmla="*/ 14847 h 15836"/>
                  <a:gd name="T6" fmla="*/ 9786 w 27747"/>
                  <a:gd name="T7" fmla="*/ 14559 h 15836"/>
                  <a:gd name="T8" fmla="*/ 13514 w 27747"/>
                  <a:gd name="T9" fmla="*/ 14144 h 15836"/>
                  <a:gd name="T10" fmla="*/ 20782 w 27747"/>
                  <a:gd name="T11" fmla="*/ 11970 h 15836"/>
                  <a:gd name="T12" fmla="*/ 24689 w 27747"/>
                  <a:gd name="T13" fmla="*/ 9379 h 15836"/>
                  <a:gd name="T14" fmla="*/ 26298 w 27747"/>
                  <a:gd name="T15" fmla="*/ 6680 h 15836"/>
                  <a:gd name="T16" fmla="*/ 25617 w 27747"/>
                  <a:gd name="T17" fmla="*/ 3000 h 15836"/>
                  <a:gd name="T18" fmla="*/ 22445 w 27747"/>
                  <a:gd name="T19" fmla="*/ 1034 h 15836"/>
                  <a:gd name="T20" fmla="*/ 21922 w 27747"/>
                  <a:gd name="T21" fmla="*/ 998 h 15836"/>
                  <a:gd name="T22" fmla="*/ 20420 w 27747"/>
                  <a:gd name="T23" fmla="*/ 1200 h 15836"/>
                  <a:gd name="T24" fmla="*/ 16347 w 27747"/>
                  <a:gd name="T25" fmla="*/ 1754 h 15836"/>
                  <a:gd name="T26" fmla="*/ 13453 w 27747"/>
                  <a:gd name="T27" fmla="*/ 1853 h 15836"/>
                  <a:gd name="T28" fmla="*/ 10949 w 27747"/>
                  <a:gd name="T29" fmla="*/ 1807 h 15836"/>
                  <a:gd name="T30" fmla="*/ 6937 w 27747"/>
                  <a:gd name="T31" fmla="*/ 1507 h 15836"/>
                  <a:gd name="T32" fmla="*/ 1548 w 27747"/>
                  <a:gd name="T33" fmla="*/ 812 h 15836"/>
                  <a:gd name="T34" fmla="*/ 1577 w 27747"/>
                  <a:gd name="T35" fmla="*/ 0 h 15836"/>
                  <a:gd name="T36" fmla="*/ 7251 w 27747"/>
                  <a:gd name="T37" fmla="*/ 707 h 15836"/>
                  <a:gd name="T38" fmla="*/ 13331 w 27747"/>
                  <a:gd name="T39" fmla="*/ 1038 h 15836"/>
                  <a:gd name="T40" fmla="*/ 14252 w 27747"/>
                  <a:gd name="T41" fmla="*/ 1030 h 15836"/>
                  <a:gd name="T42" fmla="*/ 20815 w 27747"/>
                  <a:gd name="T43" fmla="*/ 283 h 15836"/>
                  <a:gd name="T44" fmla="*/ 21890 w 27747"/>
                  <a:gd name="T45" fmla="*/ 165 h 15836"/>
                  <a:gd name="T46" fmla="*/ 26729 w 27747"/>
                  <a:gd name="T47" fmla="*/ 3293 h 15836"/>
                  <a:gd name="T48" fmla="*/ 25318 w 27747"/>
                  <a:gd name="T49" fmla="*/ 9930 h 15836"/>
                  <a:gd name="T50" fmla="*/ 20954 w 27747"/>
                  <a:gd name="T51" fmla="*/ 12806 h 15836"/>
                  <a:gd name="T52" fmla="*/ 14105 w 27747"/>
                  <a:gd name="T53" fmla="*/ 14897 h 15836"/>
                  <a:gd name="T54" fmla="*/ 9287 w 27747"/>
                  <a:gd name="T55" fmla="*/ 15421 h 15836"/>
                  <a:gd name="T56" fmla="*/ 0 w 27747"/>
                  <a:gd name="T57" fmla="*/ 15784 h 15836"/>
                  <a:gd name="T58" fmla="*/ 0 w 27747"/>
                  <a:gd name="T59" fmla="*/ 15784 h 15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747" h="15836">
                    <a:moveTo>
                      <a:pt x="0" y="15784"/>
                    </a:moveTo>
                    <a:lnTo>
                      <a:pt x="1" y="15038"/>
                    </a:lnTo>
                    <a:cubicBezTo>
                      <a:pt x="6" y="15038"/>
                      <a:pt x="4274" y="14930"/>
                      <a:pt x="5792" y="14847"/>
                    </a:cubicBezTo>
                    <a:cubicBezTo>
                      <a:pt x="7283" y="14765"/>
                      <a:pt x="8589" y="14671"/>
                      <a:pt x="9786" y="14559"/>
                    </a:cubicBezTo>
                    <a:cubicBezTo>
                      <a:pt x="10804" y="14464"/>
                      <a:pt x="12147" y="14330"/>
                      <a:pt x="13514" y="14144"/>
                    </a:cubicBezTo>
                    <a:cubicBezTo>
                      <a:pt x="15932" y="13813"/>
                      <a:pt x="18309" y="13102"/>
                      <a:pt x="20782" y="11970"/>
                    </a:cubicBezTo>
                    <a:cubicBezTo>
                      <a:pt x="22443" y="11209"/>
                      <a:pt x="23686" y="10386"/>
                      <a:pt x="24689" y="9379"/>
                    </a:cubicBezTo>
                    <a:cubicBezTo>
                      <a:pt x="25517" y="8552"/>
                      <a:pt x="26043" y="7669"/>
                      <a:pt x="26298" y="6680"/>
                    </a:cubicBezTo>
                    <a:cubicBezTo>
                      <a:pt x="26609" y="5478"/>
                      <a:pt x="26355" y="4102"/>
                      <a:pt x="25617" y="3000"/>
                    </a:cubicBezTo>
                    <a:cubicBezTo>
                      <a:pt x="24893" y="1915"/>
                      <a:pt x="23766" y="1217"/>
                      <a:pt x="22445" y="1034"/>
                    </a:cubicBezTo>
                    <a:cubicBezTo>
                      <a:pt x="22271" y="1010"/>
                      <a:pt x="22096" y="998"/>
                      <a:pt x="21922" y="998"/>
                    </a:cubicBezTo>
                    <a:cubicBezTo>
                      <a:pt x="21386" y="998"/>
                      <a:pt x="20861" y="1100"/>
                      <a:pt x="20420" y="1200"/>
                    </a:cubicBezTo>
                    <a:cubicBezTo>
                      <a:pt x="18956" y="1531"/>
                      <a:pt x="17475" y="1670"/>
                      <a:pt x="16347" y="1754"/>
                    </a:cubicBezTo>
                    <a:cubicBezTo>
                      <a:pt x="15459" y="1821"/>
                      <a:pt x="14513" y="1853"/>
                      <a:pt x="13453" y="1853"/>
                    </a:cubicBezTo>
                    <a:cubicBezTo>
                      <a:pt x="12618" y="1853"/>
                      <a:pt x="11784" y="1833"/>
                      <a:pt x="10949" y="1807"/>
                    </a:cubicBezTo>
                    <a:cubicBezTo>
                      <a:pt x="9557" y="1763"/>
                      <a:pt x="8198" y="1637"/>
                      <a:pt x="6937" y="1507"/>
                    </a:cubicBezTo>
                    <a:cubicBezTo>
                      <a:pt x="5551" y="1365"/>
                      <a:pt x="1548" y="812"/>
                      <a:pt x="1548" y="812"/>
                    </a:cubicBezTo>
                    <a:lnTo>
                      <a:pt x="1577" y="0"/>
                    </a:lnTo>
                    <a:cubicBezTo>
                      <a:pt x="4287" y="401"/>
                      <a:pt x="4287" y="401"/>
                      <a:pt x="7251" y="707"/>
                    </a:cubicBezTo>
                    <a:cubicBezTo>
                      <a:pt x="9405" y="930"/>
                      <a:pt x="11394" y="1038"/>
                      <a:pt x="13331" y="1038"/>
                    </a:cubicBezTo>
                    <a:cubicBezTo>
                      <a:pt x="13639" y="1038"/>
                      <a:pt x="13945" y="1035"/>
                      <a:pt x="14252" y="1030"/>
                    </a:cubicBezTo>
                    <a:cubicBezTo>
                      <a:pt x="16600" y="986"/>
                      <a:pt x="18747" y="742"/>
                      <a:pt x="20815" y="283"/>
                    </a:cubicBezTo>
                    <a:cubicBezTo>
                      <a:pt x="21166" y="204"/>
                      <a:pt x="21527" y="165"/>
                      <a:pt x="21890" y="165"/>
                    </a:cubicBezTo>
                    <a:cubicBezTo>
                      <a:pt x="23943" y="165"/>
                      <a:pt x="25888" y="1422"/>
                      <a:pt x="26729" y="3293"/>
                    </a:cubicBezTo>
                    <a:cubicBezTo>
                      <a:pt x="27747" y="5556"/>
                      <a:pt x="27220" y="8037"/>
                      <a:pt x="25318" y="9930"/>
                    </a:cubicBezTo>
                    <a:cubicBezTo>
                      <a:pt x="24182" y="11061"/>
                      <a:pt x="22795" y="11975"/>
                      <a:pt x="20954" y="12806"/>
                    </a:cubicBezTo>
                    <a:cubicBezTo>
                      <a:pt x="18620" y="13861"/>
                      <a:pt x="16380" y="14545"/>
                      <a:pt x="14105" y="14897"/>
                    </a:cubicBezTo>
                    <a:cubicBezTo>
                      <a:pt x="12483" y="15148"/>
                      <a:pt x="10831" y="15297"/>
                      <a:pt x="9287" y="15421"/>
                    </a:cubicBezTo>
                    <a:cubicBezTo>
                      <a:pt x="6879" y="15613"/>
                      <a:pt x="2760" y="15836"/>
                      <a:pt x="0" y="15784"/>
                    </a:cubicBezTo>
                    <a:lnTo>
                      <a:pt x="0" y="1578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8087871" y="387582"/>
                <a:ext cx="761421" cy="362957"/>
              </a:xfrm>
              <a:custGeom>
                <a:avLst/>
                <a:gdLst>
                  <a:gd name="T0" fmla="*/ 79954 w 80371"/>
                  <a:gd name="T1" fmla="*/ 38290 h 38316"/>
                  <a:gd name="T2" fmla="*/ 77807 w 80371"/>
                  <a:gd name="T3" fmla="*/ 37735 h 38316"/>
                  <a:gd name="T4" fmla="*/ 69357 w 80371"/>
                  <a:gd name="T5" fmla="*/ 34170 h 38316"/>
                  <a:gd name="T6" fmla="*/ 64909 w 80371"/>
                  <a:gd name="T7" fmla="*/ 30197 h 38316"/>
                  <a:gd name="T8" fmla="*/ 63369 w 80371"/>
                  <a:gd name="T9" fmla="*/ 26619 h 38316"/>
                  <a:gd name="T10" fmla="*/ 63330 w 80371"/>
                  <a:gd name="T11" fmla="*/ 25256 h 38316"/>
                  <a:gd name="T12" fmla="*/ 63338 w 80371"/>
                  <a:gd name="T13" fmla="*/ 24756 h 38316"/>
                  <a:gd name="T14" fmla="*/ 63067 w 80371"/>
                  <a:gd name="T15" fmla="*/ 18438 h 38316"/>
                  <a:gd name="T16" fmla="*/ 56599 w 80371"/>
                  <a:gd name="T17" fmla="*/ 6118 h 38316"/>
                  <a:gd name="T18" fmla="*/ 46026 w 80371"/>
                  <a:gd name="T19" fmla="*/ 1197 h 38316"/>
                  <a:gd name="T20" fmla="*/ 41944 w 80371"/>
                  <a:gd name="T21" fmla="*/ 832 h 38316"/>
                  <a:gd name="T22" fmla="*/ 28065 w 80371"/>
                  <a:gd name="T23" fmla="*/ 6132 h 38316"/>
                  <a:gd name="T24" fmla="*/ 25412 w 80371"/>
                  <a:gd name="T25" fmla="*/ 9197 h 38316"/>
                  <a:gd name="T26" fmla="*/ 21579 w 80371"/>
                  <a:gd name="T27" fmla="*/ 15846 h 38316"/>
                  <a:gd name="T28" fmla="*/ 21208 w 80371"/>
                  <a:gd name="T29" fmla="*/ 16906 h 38316"/>
                  <a:gd name="T30" fmla="*/ 19233 w 80371"/>
                  <a:gd name="T31" fmla="*/ 19442 h 38316"/>
                  <a:gd name="T32" fmla="*/ 15680 w 80371"/>
                  <a:gd name="T33" fmla="*/ 20668 h 38316"/>
                  <a:gd name="T34" fmla="*/ 11415 w 80371"/>
                  <a:gd name="T35" fmla="*/ 20988 h 38316"/>
                  <a:gd name="T36" fmla="*/ 9373 w 80371"/>
                  <a:gd name="T37" fmla="*/ 20933 h 38316"/>
                  <a:gd name="T38" fmla="*/ 0 w 80371"/>
                  <a:gd name="T39" fmla="*/ 19769 h 38316"/>
                  <a:gd name="T40" fmla="*/ 187 w 80371"/>
                  <a:gd name="T41" fmla="*/ 18993 h 38316"/>
                  <a:gd name="T42" fmla="*/ 1697 w 80371"/>
                  <a:gd name="T43" fmla="*/ 19241 h 38316"/>
                  <a:gd name="T44" fmla="*/ 6852 w 80371"/>
                  <a:gd name="T45" fmla="*/ 19887 h 38316"/>
                  <a:gd name="T46" fmla="*/ 11452 w 80371"/>
                  <a:gd name="T47" fmla="*/ 20135 h 38316"/>
                  <a:gd name="T48" fmla="*/ 12452 w 80371"/>
                  <a:gd name="T49" fmla="*/ 20120 h 38316"/>
                  <a:gd name="T50" fmla="*/ 17518 w 80371"/>
                  <a:gd name="T51" fmla="*/ 19334 h 38316"/>
                  <a:gd name="T52" fmla="*/ 19017 w 80371"/>
                  <a:gd name="T53" fmla="*/ 18585 h 38316"/>
                  <a:gd name="T54" fmla="*/ 20333 w 80371"/>
                  <a:gd name="T55" fmla="*/ 16895 h 38316"/>
                  <a:gd name="T56" fmla="*/ 23466 w 80371"/>
                  <a:gd name="T57" fmla="*/ 10519 h 38316"/>
                  <a:gd name="T58" fmla="*/ 26247 w 80371"/>
                  <a:gd name="T59" fmla="*/ 6781 h 38316"/>
                  <a:gd name="T60" fmla="*/ 30268 w 80371"/>
                  <a:gd name="T61" fmla="*/ 3448 h 38316"/>
                  <a:gd name="T62" fmla="*/ 39059 w 80371"/>
                  <a:gd name="T63" fmla="*/ 217 h 38316"/>
                  <a:gd name="T64" fmla="*/ 42164 w 80371"/>
                  <a:gd name="T65" fmla="*/ 0 h 38316"/>
                  <a:gd name="T66" fmla="*/ 52142 w 80371"/>
                  <a:gd name="T67" fmla="*/ 2325 h 38316"/>
                  <a:gd name="T68" fmla="*/ 58240 w 80371"/>
                  <a:gd name="T69" fmla="*/ 6461 h 38316"/>
                  <a:gd name="T70" fmla="*/ 63642 w 80371"/>
                  <a:gd name="T71" fmla="*/ 16309 h 38316"/>
                  <a:gd name="T72" fmla="*/ 63918 w 80371"/>
                  <a:gd name="T73" fmla="*/ 18937 h 38316"/>
                  <a:gd name="T74" fmla="*/ 63973 w 80371"/>
                  <a:gd name="T75" fmla="*/ 19697 h 38316"/>
                  <a:gd name="T76" fmla="*/ 64127 w 80371"/>
                  <a:gd name="T77" fmla="*/ 22860 h 38316"/>
                  <a:gd name="T78" fmla="*/ 64184 w 80371"/>
                  <a:gd name="T79" fmla="*/ 24400 h 38316"/>
                  <a:gd name="T80" fmla="*/ 64186 w 80371"/>
                  <a:gd name="T81" fmla="*/ 25851 h 38316"/>
                  <a:gd name="T82" fmla="*/ 64905 w 80371"/>
                  <a:gd name="T83" fmla="*/ 28649 h 38316"/>
                  <a:gd name="T84" fmla="*/ 68829 w 80371"/>
                  <a:gd name="T85" fmla="*/ 32846 h 38316"/>
                  <a:gd name="T86" fmla="*/ 76155 w 80371"/>
                  <a:gd name="T87" fmla="*/ 36367 h 38316"/>
                  <a:gd name="T88" fmla="*/ 80255 w 80371"/>
                  <a:gd name="T89" fmla="*/ 37537 h 38316"/>
                  <a:gd name="T90" fmla="*/ 80084 w 80371"/>
                  <a:gd name="T91" fmla="*/ 38316 h 38316"/>
                  <a:gd name="T92" fmla="*/ 79954 w 80371"/>
                  <a:gd name="T93" fmla="*/ 38290 h 38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371" h="38316">
                    <a:moveTo>
                      <a:pt x="79954" y="38290"/>
                    </a:moveTo>
                    <a:cubicBezTo>
                      <a:pt x="79232" y="38145"/>
                      <a:pt x="78508" y="37936"/>
                      <a:pt x="77807" y="37735"/>
                    </a:cubicBezTo>
                    <a:cubicBezTo>
                      <a:pt x="74366" y="36747"/>
                      <a:pt x="71682" y="35614"/>
                      <a:pt x="69357" y="34170"/>
                    </a:cubicBezTo>
                    <a:cubicBezTo>
                      <a:pt x="67427" y="32969"/>
                      <a:pt x="65972" y="31669"/>
                      <a:pt x="64909" y="30197"/>
                    </a:cubicBezTo>
                    <a:cubicBezTo>
                      <a:pt x="64016" y="28958"/>
                      <a:pt x="63527" y="27821"/>
                      <a:pt x="63369" y="26619"/>
                    </a:cubicBezTo>
                    <a:cubicBezTo>
                      <a:pt x="63308" y="26162"/>
                      <a:pt x="63319" y="25702"/>
                      <a:pt x="63330" y="25256"/>
                    </a:cubicBezTo>
                    <a:cubicBezTo>
                      <a:pt x="63334" y="25081"/>
                      <a:pt x="63338" y="24918"/>
                      <a:pt x="63338" y="24756"/>
                    </a:cubicBezTo>
                    <a:cubicBezTo>
                      <a:pt x="63347" y="22715"/>
                      <a:pt x="63221" y="20687"/>
                      <a:pt x="63067" y="18438"/>
                    </a:cubicBezTo>
                    <a:cubicBezTo>
                      <a:pt x="62734" y="13562"/>
                      <a:pt x="60558" y="9417"/>
                      <a:pt x="56599" y="6118"/>
                    </a:cubicBezTo>
                    <a:cubicBezTo>
                      <a:pt x="53505" y="3540"/>
                      <a:pt x="49947" y="1885"/>
                      <a:pt x="46026" y="1197"/>
                    </a:cubicBezTo>
                    <a:cubicBezTo>
                      <a:pt x="44642" y="955"/>
                      <a:pt x="43269" y="832"/>
                      <a:pt x="41944" y="832"/>
                    </a:cubicBezTo>
                    <a:cubicBezTo>
                      <a:pt x="36891" y="832"/>
                      <a:pt x="32221" y="2615"/>
                      <a:pt x="28065" y="6132"/>
                    </a:cubicBezTo>
                    <a:cubicBezTo>
                      <a:pt x="27021" y="7015"/>
                      <a:pt x="26203" y="8124"/>
                      <a:pt x="25412" y="9197"/>
                    </a:cubicBezTo>
                    <a:cubicBezTo>
                      <a:pt x="23601" y="11647"/>
                      <a:pt x="22385" y="13760"/>
                      <a:pt x="21579" y="15846"/>
                    </a:cubicBezTo>
                    <a:cubicBezTo>
                      <a:pt x="21443" y="16195"/>
                      <a:pt x="21308" y="16547"/>
                      <a:pt x="21208" y="16906"/>
                    </a:cubicBezTo>
                    <a:cubicBezTo>
                      <a:pt x="20918" y="17957"/>
                      <a:pt x="20254" y="18811"/>
                      <a:pt x="19233" y="19442"/>
                    </a:cubicBezTo>
                    <a:cubicBezTo>
                      <a:pt x="18267" y="20040"/>
                      <a:pt x="17139" y="20430"/>
                      <a:pt x="15680" y="20668"/>
                    </a:cubicBezTo>
                    <a:cubicBezTo>
                      <a:pt x="14360" y="20883"/>
                      <a:pt x="12965" y="20988"/>
                      <a:pt x="11415" y="20988"/>
                    </a:cubicBezTo>
                    <a:cubicBezTo>
                      <a:pt x="10735" y="20988"/>
                      <a:pt x="10056" y="20968"/>
                      <a:pt x="9373" y="20933"/>
                    </a:cubicBezTo>
                    <a:cubicBezTo>
                      <a:pt x="6511" y="20788"/>
                      <a:pt x="580" y="19921"/>
                      <a:pt x="0" y="19769"/>
                    </a:cubicBezTo>
                    <a:lnTo>
                      <a:pt x="187" y="18993"/>
                    </a:lnTo>
                    <a:cubicBezTo>
                      <a:pt x="1083" y="19149"/>
                      <a:pt x="1083" y="19149"/>
                      <a:pt x="1697" y="19241"/>
                    </a:cubicBezTo>
                    <a:cubicBezTo>
                      <a:pt x="3556" y="19520"/>
                      <a:pt x="5242" y="19731"/>
                      <a:pt x="6852" y="19887"/>
                    </a:cubicBezTo>
                    <a:cubicBezTo>
                      <a:pt x="8614" y="20056"/>
                      <a:pt x="10076" y="20135"/>
                      <a:pt x="11452" y="20135"/>
                    </a:cubicBezTo>
                    <a:cubicBezTo>
                      <a:pt x="11785" y="20135"/>
                      <a:pt x="12118" y="20130"/>
                      <a:pt x="12452" y="20120"/>
                    </a:cubicBezTo>
                    <a:cubicBezTo>
                      <a:pt x="13987" y="20074"/>
                      <a:pt x="15791" y="19944"/>
                      <a:pt x="17518" y="19334"/>
                    </a:cubicBezTo>
                    <a:cubicBezTo>
                      <a:pt x="18117" y="19123"/>
                      <a:pt x="18607" y="18878"/>
                      <a:pt x="19017" y="18585"/>
                    </a:cubicBezTo>
                    <a:cubicBezTo>
                      <a:pt x="19719" y="18083"/>
                      <a:pt x="20137" y="17546"/>
                      <a:pt x="20333" y="16895"/>
                    </a:cubicBezTo>
                    <a:cubicBezTo>
                      <a:pt x="20933" y="14889"/>
                      <a:pt x="21930" y="12863"/>
                      <a:pt x="23466" y="10519"/>
                    </a:cubicBezTo>
                    <a:cubicBezTo>
                      <a:pt x="24393" y="9104"/>
                      <a:pt x="25303" y="7881"/>
                      <a:pt x="26247" y="6781"/>
                    </a:cubicBezTo>
                    <a:cubicBezTo>
                      <a:pt x="27245" y="5619"/>
                      <a:pt x="28522" y="4560"/>
                      <a:pt x="30268" y="3448"/>
                    </a:cubicBezTo>
                    <a:cubicBezTo>
                      <a:pt x="32941" y="1746"/>
                      <a:pt x="35899" y="659"/>
                      <a:pt x="39059" y="217"/>
                    </a:cubicBezTo>
                    <a:cubicBezTo>
                      <a:pt x="40094" y="73"/>
                      <a:pt x="41138" y="0"/>
                      <a:pt x="42164" y="0"/>
                    </a:cubicBezTo>
                    <a:cubicBezTo>
                      <a:pt x="45516" y="0"/>
                      <a:pt x="48873" y="782"/>
                      <a:pt x="52142" y="2325"/>
                    </a:cubicBezTo>
                    <a:cubicBezTo>
                      <a:pt x="54527" y="3451"/>
                      <a:pt x="56521" y="4804"/>
                      <a:pt x="58240" y="6461"/>
                    </a:cubicBezTo>
                    <a:cubicBezTo>
                      <a:pt x="61161" y="9279"/>
                      <a:pt x="62978" y="12592"/>
                      <a:pt x="63642" y="16309"/>
                    </a:cubicBezTo>
                    <a:cubicBezTo>
                      <a:pt x="63798" y="17191"/>
                      <a:pt x="63859" y="18079"/>
                      <a:pt x="63918" y="18937"/>
                    </a:cubicBezTo>
                    <a:lnTo>
                      <a:pt x="63973" y="19697"/>
                    </a:lnTo>
                    <a:cubicBezTo>
                      <a:pt x="64054" y="20752"/>
                      <a:pt x="64091" y="21824"/>
                      <a:pt x="64127" y="22860"/>
                    </a:cubicBezTo>
                    <a:cubicBezTo>
                      <a:pt x="64144" y="23385"/>
                      <a:pt x="64162" y="23893"/>
                      <a:pt x="64184" y="24400"/>
                    </a:cubicBezTo>
                    <a:cubicBezTo>
                      <a:pt x="64210" y="24961"/>
                      <a:pt x="64211" y="25422"/>
                      <a:pt x="64186" y="25851"/>
                    </a:cubicBezTo>
                    <a:cubicBezTo>
                      <a:pt x="64136" y="26740"/>
                      <a:pt x="64364" y="27628"/>
                      <a:pt x="64905" y="28649"/>
                    </a:cubicBezTo>
                    <a:cubicBezTo>
                      <a:pt x="65733" y="30209"/>
                      <a:pt x="66979" y="31542"/>
                      <a:pt x="68829" y="32846"/>
                    </a:cubicBezTo>
                    <a:cubicBezTo>
                      <a:pt x="70798" y="34234"/>
                      <a:pt x="73126" y="35352"/>
                      <a:pt x="76155" y="36367"/>
                    </a:cubicBezTo>
                    <a:cubicBezTo>
                      <a:pt x="77329" y="36760"/>
                      <a:pt x="80255" y="37537"/>
                      <a:pt x="80255" y="37537"/>
                    </a:cubicBezTo>
                    <a:cubicBezTo>
                      <a:pt x="80255" y="37537"/>
                      <a:pt x="80371" y="37432"/>
                      <a:pt x="80084" y="38316"/>
                    </a:cubicBezTo>
                    <a:lnTo>
                      <a:pt x="79954" y="3829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8104072" y="338971"/>
                <a:ext cx="756560" cy="358096"/>
              </a:xfrm>
              <a:custGeom>
                <a:avLst/>
                <a:gdLst>
                  <a:gd name="T0" fmla="*/ 79616 w 79938"/>
                  <a:gd name="T1" fmla="*/ 37719 h 37757"/>
                  <a:gd name="T2" fmla="*/ 78309 w 79938"/>
                  <a:gd name="T3" fmla="*/ 37419 h 37757"/>
                  <a:gd name="T4" fmla="*/ 71301 w 79938"/>
                  <a:gd name="T5" fmla="*/ 34776 h 37757"/>
                  <a:gd name="T6" fmla="*/ 67755 w 79938"/>
                  <a:gd name="T7" fmla="*/ 31949 h 37757"/>
                  <a:gd name="T8" fmla="*/ 66728 w 79938"/>
                  <a:gd name="T9" fmla="*/ 29300 h 37757"/>
                  <a:gd name="T10" fmla="*/ 66569 w 79938"/>
                  <a:gd name="T11" fmla="*/ 26096 h 37757"/>
                  <a:gd name="T12" fmla="*/ 66479 w 79938"/>
                  <a:gd name="T13" fmla="*/ 24486 h 37757"/>
                  <a:gd name="T14" fmla="*/ 66006 w 79938"/>
                  <a:gd name="T15" fmla="*/ 20011 h 37757"/>
                  <a:gd name="T16" fmla="*/ 61669 w 79938"/>
                  <a:gd name="T17" fmla="*/ 10848 h 37757"/>
                  <a:gd name="T18" fmla="*/ 48257 w 79938"/>
                  <a:gd name="T19" fmla="*/ 2014 h 37757"/>
                  <a:gd name="T20" fmla="*/ 40601 w 79938"/>
                  <a:gd name="T21" fmla="*/ 814 h 37757"/>
                  <a:gd name="T22" fmla="*/ 39020 w 79938"/>
                  <a:gd name="T23" fmla="*/ 864 h 37757"/>
                  <a:gd name="T24" fmla="*/ 22115 w 79938"/>
                  <a:gd name="T25" fmla="*/ 8219 h 37757"/>
                  <a:gd name="T26" fmla="*/ 16341 w 79938"/>
                  <a:gd name="T27" fmla="*/ 15785 h 37757"/>
                  <a:gd name="T28" fmla="*/ 16083 w 79938"/>
                  <a:gd name="T29" fmla="*/ 16279 h 37757"/>
                  <a:gd name="T30" fmla="*/ 14966 w 79938"/>
                  <a:gd name="T31" fmla="*/ 18013 h 37757"/>
                  <a:gd name="T32" fmla="*/ 11571 w 79938"/>
                  <a:gd name="T33" fmla="*/ 19795 h 37757"/>
                  <a:gd name="T34" fmla="*/ 10424 w 79938"/>
                  <a:gd name="T35" fmla="*/ 19884 h 37757"/>
                  <a:gd name="T36" fmla="*/ 8728 w 79938"/>
                  <a:gd name="T37" fmla="*/ 19776 h 37757"/>
                  <a:gd name="T38" fmla="*/ 8514 w 79938"/>
                  <a:gd name="T39" fmla="*/ 19756 h 37757"/>
                  <a:gd name="T40" fmla="*/ 5141 w 79938"/>
                  <a:gd name="T41" fmla="*/ 19371 h 37757"/>
                  <a:gd name="T42" fmla="*/ 2124 w 79938"/>
                  <a:gd name="T43" fmla="*/ 18969 h 37757"/>
                  <a:gd name="T44" fmla="*/ 1127 w 79938"/>
                  <a:gd name="T45" fmla="*/ 18833 h 37757"/>
                  <a:gd name="T46" fmla="*/ 0 w 79938"/>
                  <a:gd name="T47" fmla="*/ 18660 h 37757"/>
                  <a:gd name="T48" fmla="*/ 212 w 79938"/>
                  <a:gd name="T49" fmla="*/ 17848 h 37757"/>
                  <a:gd name="T50" fmla="*/ 1502 w 79938"/>
                  <a:gd name="T51" fmla="*/ 18044 h 37757"/>
                  <a:gd name="T52" fmla="*/ 1996 w 79938"/>
                  <a:gd name="T53" fmla="*/ 18123 h 37757"/>
                  <a:gd name="T54" fmla="*/ 6252 w 79938"/>
                  <a:gd name="T55" fmla="*/ 18677 h 37757"/>
                  <a:gd name="T56" fmla="*/ 6730 w 79938"/>
                  <a:gd name="T57" fmla="*/ 18735 h 37757"/>
                  <a:gd name="T58" fmla="*/ 10269 w 79938"/>
                  <a:gd name="T59" fmla="*/ 19055 h 37757"/>
                  <a:gd name="T60" fmla="*/ 10476 w 79938"/>
                  <a:gd name="T61" fmla="*/ 19059 h 37757"/>
                  <a:gd name="T62" fmla="*/ 15258 w 79938"/>
                  <a:gd name="T63" fmla="*/ 16089 h 37757"/>
                  <a:gd name="T64" fmla="*/ 18760 w 79938"/>
                  <a:gd name="T65" fmla="*/ 10701 h 37757"/>
                  <a:gd name="T66" fmla="*/ 25215 w 79938"/>
                  <a:gd name="T67" fmla="*/ 4624 h 37757"/>
                  <a:gd name="T68" fmla="*/ 35526 w 79938"/>
                  <a:gd name="T69" fmla="*/ 455 h 37757"/>
                  <a:gd name="T70" fmla="*/ 40200 w 79938"/>
                  <a:gd name="T71" fmla="*/ 2 h 37757"/>
                  <a:gd name="T72" fmla="*/ 40468 w 79938"/>
                  <a:gd name="T73" fmla="*/ 0 h 37757"/>
                  <a:gd name="T74" fmla="*/ 52315 w 79938"/>
                  <a:gd name="T75" fmla="*/ 2671 h 37757"/>
                  <a:gd name="T76" fmla="*/ 60515 w 79938"/>
                  <a:gd name="T77" fmla="*/ 8302 h 37757"/>
                  <a:gd name="T78" fmla="*/ 66900 w 79938"/>
                  <a:gd name="T79" fmla="*/ 20288 h 37757"/>
                  <a:gd name="T80" fmla="*/ 67295 w 79938"/>
                  <a:gd name="T81" fmla="*/ 24209 h 37757"/>
                  <a:gd name="T82" fmla="*/ 67527 w 79938"/>
                  <a:gd name="T83" fmla="*/ 28494 h 37757"/>
                  <a:gd name="T84" fmla="*/ 67540 w 79938"/>
                  <a:gd name="T85" fmla="*/ 28940 h 37757"/>
                  <a:gd name="T86" fmla="*/ 67661 w 79938"/>
                  <a:gd name="T87" fmla="*/ 30033 h 37757"/>
                  <a:gd name="T88" fmla="*/ 69452 w 79938"/>
                  <a:gd name="T89" fmla="*/ 32564 h 37757"/>
                  <a:gd name="T90" fmla="*/ 73478 w 79938"/>
                  <a:gd name="T91" fmla="*/ 34929 h 37757"/>
                  <a:gd name="T92" fmla="*/ 79529 w 79938"/>
                  <a:gd name="T93" fmla="*/ 36883 h 37757"/>
                  <a:gd name="T94" fmla="*/ 79789 w 79938"/>
                  <a:gd name="T95" fmla="*/ 36964 h 37757"/>
                  <a:gd name="T96" fmla="*/ 79938 w 79938"/>
                  <a:gd name="T97" fmla="*/ 37014 h 37757"/>
                  <a:gd name="T98" fmla="*/ 79796 w 79938"/>
                  <a:gd name="T99" fmla="*/ 37757 h 37757"/>
                  <a:gd name="T100" fmla="*/ 79616 w 79938"/>
                  <a:gd name="T101" fmla="*/ 37719 h 37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938" h="37757">
                    <a:moveTo>
                      <a:pt x="79616" y="37719"/>
                    </a:moveTo>
                    <a:cubicBezTo>
                      <a:pt x="79615" y="37719"/>
                      <a:pt x="78731" y="37532"/>
                      <a:pt x="78309" y="37419"/>
                    </a:cubicBezTo>
                    <a:cubicBezTo>
                      <a:pt x="75369" y="36626"/>
                      <a:pt x="73207" y="35811"/>
                      <a:pt x="71301" y="34776"/>
                    </a:cubicBezTo>
                    <a:cubicBezTo>
                      <a:pt x="70191" y="34174"/>
                      <a:pt x="68786" y="33308"/>
                      <a:pt x="67755" y="31949"/>
                    </a:cubicBezTo>
                    <a:cubicBezTo>
                      <a:pt x="67085" y="31067"/>
                      <a:pt x="66759" y="30225"/>
                      <a:pt x="66728" y="29300"/>
                    </a:cubicBezTo>
                    <a:cubicBezTo>
                      <a:pt x="66692" y="28231"/>
                      <a:pt x="66631" y="27164"/>
                      <a:pt x="66569" y="26096"/>
                    </a:cubicBezTo>
                    <a:lnTo>
                      <a:pt x="66479" y="24486"/>
                    </a:lnTo>
                    <a:cubicBezTo>
                      <a:pt x="66403" y="23023"/>
                      <a:pt x="66324" y="21510"/>
                      <a:pt x="66006" y="20011"/>
                    </a:cubicBezTo>
                    <a:cubicBezTo>
                      <a:pt x="65291" y="16626"/>
                      <a:pt x="63832" y="13543"/>
                      <a:pt x="61669" y="10848"/>
                    </a:cubicBezTo>
                    <a:cubicBezTo>
                      <a:pt x="58348" y="6711"/>
                      <a:pt x="53962" y="3821"/>
                      <a:pt x="48257" y="2014"/>
                    </a:cubicBezTo>
                    <a:cubicBezTo>
                      <a:pt x="45744" y="1218"/>
                      <a:pt x="43168" y="814"/>
                      <a:pt x="40601" y="814"/>
                    </a:cubicBezTo>
                    <a:cubicBezTo>
                      <a:pt x="40076" y="814"/>
                      <a:pt x="39549" y="831"/>
                      <a:pt x="39020" y="864"/>
                    </a:cubicBezTo>
                    <a:cubicBezTo>
                      <a:pt x="32416" y="1282"/>
                      <a:pt x="26727" y="3757"/>
                      <a:pt x="22115" y="8219"/>
                    </a:cubicBezTo>
                    <a:cubicBezTo>
                      <a:pt x="19778" y="10478"/>
                      <a:pt x="17836" y="13024"/>
                      <a:pt x="16341" y="15785"/>
                    </a:cubicBezTo>
                    <a:cubicBezTo>
                      <a:pt x="16252" y="15948"/>
                      <a:pt x="16168" y="16114"/>
                      <a:pt x="16083" y="16279"/>
                    </a:cubicBezTo>
                    <a:cubicBezTo>
                      <a:pt x="15776" y="16877"/>
                      <a:pt x="15459" y="17494"/>
                      <a:pt x="14966" y="18013"/>
                    </a:cubicBezTo>
                    <a:cubicBezTo>
                      <a:pt x="14051" y="18974"/>
                      <a:pt x="12908" y="19573"/>
                      <a:pt x="11571" y="19795"/>
                    </a:cubicBezTo>
                    <a:cubicBezTo>
                      <a:pt x="11215" y="19855"/>
                      <a:pt x="10840" y="19884"/>
                      <a:pt x="10424" y="19884"/>
                    </a:cubicBezTo>
                    <a:cubicBezTo>
                      <a:pt x="9855" y="19884"/>
                      <a:pt x="9283" y="19829"/>
                      <a:pt x="8728" y="19776"/>
                    </a:cubicBezTo>
                    <a:lnTo>
                      <a:pt x="8514" y="19756"/>
                    </a:lnTo>
                    <a:cubicBezTo>
                      <a:pt x="7387" y="19649"/>
                      <a:pt x="6264" y="19513"/>
                      <a:pt x="5141" y="19371"/>
                    </a:cubicBezTo>
                    <a:cubicBezTo>
                      <a:pt x="4135" y="19244"/>
                      <a:pt x="3130" y="19107"/>
                      <a:pt x="2124" y="18969"/>
                    </a:cubicBezTo>
                    <a:lnTo>
                      <a:pt x="1127" y="18833"/>
                    </a:lnTo>
                    <a:cubicBezTo>
                      <a:pt x="916" y="18803"/>
                      <a:pt x="0" y="18660"/>
                      <a:pt x="0" y="18660"/>
                    </a:cubicBezTo>
                    <a:cubicBezTo>
                      <a:pt x="134" y="18317"/>
                      <a:pt x="150" y="18145"/>
                      <a:pt x="212" y="17848"/>
                    </a:cubicBezTo>
                    <a:cubicBezTo>
                      <a:pt x="613" y="17883"/>
                      <a:pt x="732" y="17914"/>
                      <a:pt x="1502" y="18044"/>
                    </a:cubicBezTo>
                    <a:cubicBezTo>
                      <a:pt x="1695" y="18077"/>
                      <a:pt x="1845" y="18102"/>
                      <a:pt x="1996" y="18123"/>
                    </a:cubicBezTo>
                    <a:cubicBezTo>
                      <a:pt x="3414" y="18317"/>
                      <a:pt x="4831" y="18509"/>
                      <a:pt x="6252" y="18677"/>
                    </a:cubicBezTo>
                    <a:lnTo>
                      <a:pt x="6730" y="18735"/>
                    </a:lnTo>
                    <a:cubicBezTo>
                      <a:pt x="7903" y="18875"/>
                      <a:pt x="9095" y="19017"/>
                      <a:pt x="10269" y="19055"/>
                    </a:cubicBezTo>
                    <a:lnTo>
                      <a:pt x="10476" y="19059"/>
                    </a:lnTo>
                    <a:cubicBezTo>
                      <a:pt x="12634" y="19059"/>
                      <a:pt x="14375" y="17976"/>
                      <a:pt x="15258" y="16089"/>
                    </a:cubicBezTo>
                    <a:cubicBezTo>
                      <a:pt x="16046" y="14406"/>
                      <a:pt x="17126" y="12744"/>
                      <a:pt x="18760" y="10701"/>
                    </a:cubicBezTo>
                    <a:cubicBezTo>
                      <a:pt x="20835" y="8110"/>
                      <a:pt x="22946" y="6122"/>
                      <a:pt x="25215" y="4624"/>
                    </a:cubicBezTo>
                    <a:cubicBezTo>
                      <a:pt x="28378" y="2534"/>
                      <a:pt x="31847" y="1132"/>
                      <a:pt x="35526" y="455"/>
                    </a:cubicBezTo>
                    <a:cubicBezTo>
                      <a:pt x="37079" y="169"/>
                      <a:pt x="38651" y="16"/>
                      <a:pt x="40200" y="2"/>
                    </a:cubicBezTo>
                    <a:lnTo>
                      <a:pt x="40468" y="0"/>
                    </a:lnTo>
                    <a:cubicBezTo>
                      <a:pt x="44442" y="0"/>
                      <a:pt x="48429" y="899"/>
                      <a:pt x="52315" y="2671"/>
                    </a:cubicBezTo>
                    <a:cubicBezTo>
                      <a:pt x="55491" y="4119"/>
                      <a:pt x="58250" y="6014"/>
                      <a:pt x="60515" y="8302"/>
                    </a:cubicBezTo>
                    <a:cubicBezTo>
                      <a:pt x="63904" y="11726"/>
                      <a:pt x="66053" y="15759"/>
                      <a:pt x="66900" y="20288"/>
                    </a:cubicBezTo>
                    <a:cubicBezTo>
                      <a:pt x="67144" y="21595"/>
                      <a:pt x="67220" y="22924"/>
                      <a:pt x="67295" y="24209"/>
                    </a:cubicBezTo>
                    <a:cubicBezTo>
                      <a:pt x="67295" y="24209"/>
                      <a:pt x="67484" y="27752"/>
                      <a:pt x="67527" y="28494"/>
                    </a:cubicBezTo>
                    <a:cubicBezTo>
                      <a:pt x="67536" y="28643"/>
                      <a:pt x="67538" y="28791"/>
                      <a:pt x="67540" y="28940"/>
                    </a:cubicBezTo>
                    <a:cubicBezTo>
                      <a:pt x="67546" y="29326"/>
                      <a:pt x="67552" y="29683"/>
                      <a:pt x="67661" y="30033"/>
                    </a:cubicBezTo>
                    <a:cubicBezTo>
                      <a:pt x="67952" y="30962"/>
                      <a:pt x="68521" y="31766"/>
                      <a:pt x="69452" y="32564"/>
                    </a:cubicBezTo>
                    <a:cubicBezTo>
                      <a:pt x="70482" y="33448"/>
                      <a:pt x="71724" y="34177"/>
                      <a:pt x="73478" y="34929"/>
                    </a:cubicBezTo>
                    <a:cubicBezTo>
                      <a:pt x="75192" y="35665"/>
                      <a:pt x="77115" y="36286"/>
                      <a:pt x="79529" y="36883"/>
                    </a:cubicBezTo>
                    <a:cubicBezTo>
                      <a:pt x="79599" y="36901"/>
                      <a:pt x="79789" y="36964"/>
                      <a:pt x="79789" y="36964"/>
                    </a:cubicBezTo>
                    <a:lnTo>
                      <a:pt x="79938" y="37014"/>
                    </a:lnTo>
                    <a:lnTo>
                      <a:pt x="79796" y="37757"/>
                    </a:lnTo>
                    <a:lnTo>
                      <a:pt x="79616" y="3771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5" name="Freeform 35"/>
              <p:cNvSpPr>
                <a:spLocks/>
              </p:cNvSpPr>
              <p:nvPr/>
            </p:nvSpPr>
            <p:spPr bwMode="auto">
              <a:xfrm>
                <a:off x="8129993" y="291981"/>
                <a:ext cx="743600" cy="337032"/>
              </a:xfrm>
              <a:custGeom>
                <a:avLst/>
                <a:gdLst>
                  <a:gd name="T0" fmla="*/ 78208 w 78417"/>
                  <a:gd name="T1" fmla="*/ 35477 h 35501"/>
                  <a:gd name="T2" fmla="*/ 77943 w 78417"/>
                  <a:gd name="T3" fmla="*/ 35427 h 35501"/>
                  <a:gd name="T4" fmla="*/ 71952 w 78417"/>
                  <a:gd name="T5" fmla="*/ 32796 h 35501"/>
                  <a:gd name="T6" fmla="*/ 68866 w 78417"/>
                  <a:gd name="T7" fmla="*/ 28565 h 35501"/>
                  <a:gd name="T8" fmla="*/ 68671 w 78417"/>
                  <a:gd name="T9" fmla="*/ 27280 h 35501"/>
                  <a:gd name="T10" fmla="*/ 68658 w 78417"/>
                  <a:gd name="T11" fmla="*/ 27119 h 35501"/>
                  <a:gd name="T12" fmla="*/ 63008 w 78417"/>
                  <a:gd name="T13" fmla="*/ 12903 h 35501"/>
                  <a:gd name="T14" fmla="*/ 49481 w 78417"/>
                  <a:gd name="T15" fmla="*/ 3138 h 35501"/>
                  <a:gd name="T16" fmla="*/ 42167 w 78417"/>
                  <a:gd name="T17" fmla="*/ 1174 h 35501"/>
                  <a:gd name="T18" fmla="*/ 37270 w 78417"/>
                  <a:gd name="T19" fmla="*/ 824 h 35501"/>
                  <a:gd name="T20" fmla="*/ 35270 w 78417"/>
                  <a:gd name="T21" fmla="*/ 884 h 35501"/>
                  <a:gd name="T22" fmla="*/ 23453 w 78417"/>
                  <a:gd name="T23" fmla="*/ 3869 h 35501"/>
                  <a:gd name="T24" fmla="*/ 14180 w 78417"/>
                  <a:gd name="T25" fmla="*/ 10824 h 35501"/>
                  <a:gd name="T26" fmla="*/ 11741 w 78417"/>
                  <a:gd name="T27" fmla="*/ 13891 h 35501"/>
                  <a:gd name="T28" fmla="*/ 10765 w 78417"/>
                  <a:gd name="T29" fmla="*/ 14744 h 35501"/>
                  <a:gd name="T30" fmla="*/ 5979 w 78417"/>
                  <a:gd name="T31" fmla="*/ 16410 h 35501"/>
                  <a:gd name="T32" fmla="*/ 4087 w 78417"/>
                  <a:gd name="T33" fmla="*/ 16520 h 35501"/>
                  <a:gd name="T34" fmla="*/ 0 w 78417"/>
                  <a:gd name="T35" fmla="*/ 16024 h 35501"/>
                  <a:gd name="T36" fmla="*/ 272 w 78417"/>
                  <a:gd name="T37" fmla="*/ 15279 h 35501"/>
                  <a:gd name="T38" fmla="*/ 4157 w 78417"/>
                  <a:gd name="T39" fmla="*/ 15684 h 35501"/>
                  <a:gd name="T40" fmla="*/ 10399 w 78417"/>
                  <a:gd name="T41" fmla="*/ 13980 h 35501"/>
                  <a:gd name="T42" fmla="*/ 11203 w 78417"/>
                  <a:gd name="T43" fmla="*/ 13213 h 35501"/>
                  <a:gd name="T44" fmla="*/ 25414 w 78417"/>
                  <a:gd name="T45" fmla="*/ 2114 h 35501"/>
                  <a:gd name="T46" fmla="*/ 32964 w 78417"/>
                  <a:gd name="T47" fmla="*/ 259 h 35501"/>
                  <a:gd name="T48" fmla="*/ 37184 w 78417"/>
                  <a:gd name="T49" fmla="*/ 0 h 35501"/>
                  <a:gd name="T50" fmla="*/ 39980 w 78417"/>
                  <a:gd name="T51" fmla="*/ 116 h 35501"/>
                  <a:gd name="T52" fmla="*/ 59255 w 78417"/>
                  <a:gd name="T53" fmla="*/ 7886 h 35501"/>
                  <a:gd name="T54" fmla="*/ 68809 w 78417"/>
                  <a:gd name="T55" fmla="*/ 22870 h 35501"/>
                  <a:gd name="T56" fmla="*/ 69529 w 78417"/>
                  <a:gd name="T57" fmla="*/ 27575 h 35501"/>
                  <a:gd name="T58" fmla="*/ 70646 w 78417"/>
                  <a:gd name="T59" fmla="*/ 30330 h 35501"/>
                  <a:gd name="T60" fmla="*/ 75187 w 78417"/>
                  <a:gd name="T61" fmla="*/ 33677 h 35501"/>
                  <a:gd name="T62" fmla="*/ 77940 w 78417"/>
                  <a:gd name="T63" fmla="*/ 34575 h 35501"/>
                  <a:gd name="T64" fmla="*/ 78408 w 78417"/>
                  <a:gd name="T65" fmla="*/ 34704 h 35501"/>
                  <a:gd name="T66" fmla="*/ 78357 w 78417"/>
                  <a:gd name="T67" fmla="*/ 35501 h 35501"/>
                  <a:gd name="T68" fmla="*/ 78208 w 78417"/>
                  <a:gd name="T69" fmla="*/ 35477 h 35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417" h="35501">
                    <a:moveTo>
                      <a:pt x="78208" y="35477"/>
                    </a:moveTo>
                    <a:cubicBezTo>
                      <a:pt x="78207" y="35477"/>
                      <a:pt x="78033" y="35449"/>
                      <a:pt x="77943" y="35427"/>
                    </a:cubicBezTo>
                    <a:cubicBezTo>
                      <a:pt x="75412" y="34808"/>
                      <a:pt x="73509" y="33972"/>
                      <a:pt x="71952" y="32796"/>
                    </a:cubicBezTo>
                    <a:cubicBezTo>
                      <a:pt x="70357" y="31592"/>
                      <a:pt x="69349" y="30208"/>
                      <a:pt x="68866" y="28565"/>
                    </a:cubicBezTo>
                    <a:cubicBezTo>
                      <a:pt x="68741" y="28136"/>
                      <a:pt x="68705" y="27701"/>
                      <a:pt x="68671" y="27280"/>
                    </a:cubicBezTo>
                    <a:lnTo>
                      <a:pt x="68658" y="27119"/>
                    </a:lnTo>
                    <a:cubicBezTo>
                      <a:pt x="68210" y="21879"/>
                      <a:pt x="66309" y="17096"/>
                      <a:pt x="63008" y="12903"/>
                    </a:cubicBezTo>
                    <a:cubicBezTo>
                      <a:pt x="59590" y="8560"/>
                      <a:pt x="55165" y="5366"/>
                      <a:pt x="49481" y="3138"/>
                    </a:cubicBezTo>
                    <a:cubicBezTo>
                      <a:pt x="47024" y="2175"/>
                      <a:pt x="44563" y="1515"/>
                      <a:pt x="42167" y="1174"/>
                    </a:cubicBezTo>
                    <a:cubicBezTo>
                      <a:pt x="40526" y="942"/>
                      <a:pt x="38879" y="824"/>
                      <a:pt x="37270" y="824"/>
                    </a:cubicBezTo>
                    <a:cubicBezTo>
                      <a:pt x="36604" y="824"/>
                      <a:pt x="35938" y="844"/>
                      <a:pt x="35270" y="884"/>
                    </a:cubicBezTo>
                    <a:cubicBezTo>
                      <a:pt x="31054" y="1138"/>
                      <a:pt x="27078" y="2142"/>
                      <a:pt x="23453" y="3869"/>
                    </a:cubicBezTo>
                    <a:cubicBezTo>
                      <a:pt x="19959" y="5534"/>
                      <a:pt x="16839" y="7873"/>
                      <a:pt x="14180" y="10824"/>
                    </a:cubicBezTo>
                    <a:cubicBezTo>
                      <a:pt x="13308" y="11791"/>
                      <a:pt x="12486" y="12823"/>
                      <a:pt x="11741" y="13891"/>
                    </a:cubicBezTo>
                    <a:cubicBezTo>
                      <a:pt x="11485" y="14259"/>
                      <a:pt x="11134" y="14504"/>
                      <a:pt x="10765" y="14744"/>
                    </a:cubicBezTo>
                    <a:cubicBezTo>
                      <a:pt x="9370" y="15648"/>
                      <a:pt x="7804" y="16193"/>
                      <a:pt x="5979" y="16410"/>
                    </a:cubicBezTo>
                    <a:cubicBezTo>
                      <a:pt x="5359" y="16483"/>
                      <a:pt x="4723" y="16520"/>
                      <a:pt x="4087" y="16520"/>
                    </a:cubicBezTo>
                    <a:cubicBezTo>
                      <a:pt x="3487" y="16520"/>
                      <a:pt x="390" y="16273"/>
                      <a:pt x="0" y="16024"/>
                    </a:cubicBezTo>
                    <a:cubicBezTo>
                      <a:pt x="116" y="15710"/>
                      <a:pt x="163" y="15556"/>
                      <a:pt x="272" y="15279"/>
                    </a:cubicBezTo>
                    <a:cubicBezTo>
                      <a:pt x="1206" y="15530"/>
                      <a:pt x="3190" y="15684"/>
                      <a:pt x="4157" y="15684"/>
                    </a:cubicBezTo>
                    <a:cubicBezTo>
                      <a:pt x="6548" y="15684"/>
                      <a:pt x="8589" y="15127"/>
                      <a:pt x="10399" y="13980"/>
                    </a:cubicBezTo>
                    <a:cubicBezTo>
                      <a:pt x="10712" y="13783"/>
                      <a:pt x="10975" y="13532"/>
                      <a:pt x="11203" y="13213"/>
                    </a:cubicBezTo>
                    <a:cubicBezTo>
                      <a:pt x="14891" y="8040"/>
                      <a:pt x="19672" y="4307"/>
                      <a:pt x="25414" y="2114"/>
                    </a:cubicBezTo>
                    <a:cubicBezTo>
                      <a:pt x="27795" y="1205"/>
                      <a:pt x="30335" y="581"/>
                      <a:pt x="32964" y="259"/>
                    </a:cubicBezTo>
                    <a:cubicBezTo>
                      <a:pt x="34371" y="87"/>
                      <a:pt x="35790" y="0"/>
                      <a:pt x="37184" y="0"/>
                    </a:cubicBezTo>
                    <a:cubicBezTo>
                      <a:pt x="38115" y="0"/>
                      <a:pt x="39056" y="39"/>
                      <a:pt x="39980" y="116"/>
                    </a:cubicBezTo>
                    <a:cubicBezTo>
                      <a:pt x="47217" y="717"/>
                      <a:pt x="53702" y="3331"/>
                      <a:pt x="59255" y="7886"/>
                    </a:cubicBezTo>
                    <a:cubicBezTo>
                      <a:pt x="64107" y="11867"/>
                      <a:pt x="67322" y="16908"/>
                      <a:pt x="68809" y="22870"/>
                    </a:cubicBezTo>
                    <a:cubicBezTo>
                      <a:pt x="69177" y="24347"/>
                      <a:pt x="69419" y="25930"/>
                      <a:pt x="69529" y="27575"/>
                    </a:cubicBezTo>
                    <a:cubicBezTo>
                      <a:pt x="69591" y="28479"/>
                      <a:pt x="69955" y="29380"/>
                      <a:pt x="70646" y="30330"/>
                    </a:cubicBezTo>
                    <a:cubicBezTo>
                      <a:pt x="71667" y="31735"/>
                      <a:pt x="73110" y="32798"/>
                      <a:pt x="75187" y="33677"/>
                    </a:cubicBezTo>
                    <a:cubicBezTo>
                      <a:pt x="76013" y="34027"/>
                      <a:pt x="76913" y="34321"/>
                      <a:pt x="77940" y="34575"/>
                    </a:cubicBezTo>
                    <a:cubicBezTo>
                      <a:pt x="78011" y="34592"/>
                      <a:pt x="78272" y="34666"/>
                      <a:pt x="78408" y="34704"/>
                    </a:cubicBezTo>
                    <a:cubicBezTo>
                      <a:pt x="78397" y="35024"/>
                      <a:pt x="78417" y="35150"/>
                      <a:pt x="78357" y="35501"/>
                    </a:cubicBezTo>
                    <a:lnTo>
                      <a:pt x="78208" y="3547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8151053" y="241751"/>
                <a:ext cx="729020" cy="330550"/>
              </a:xfrm>
              <a:custGeom>
                <a:avLst/>
                <a:gdLst>
                  <a:gd name="T0" fmla="*/ 76780 w 77055"/>
                  <a:gd name="T1" fmla="*/ 34668 h 34755"/>
                  <a:gd name="T2" fmla="*/ 74218 w 77055"/>
                  <a:gd name="T3" fmla="*/ 33379 h 34755"/>
                  <a:gd name="T4" fmla="*/ 70393 w 77055"/>
                  <a:gd name="T5" fmla="*/ 28795 h 34755"/>
                  <a:gd name="T6" fmla="*/ 70000 w 77055"/>
                  <a:gd name="T7" fmla="*/ 27152 h 34755"/>
                  <a:gd name="T8" fmla="*/ 69884 w 77055"/>
                  <a:gd name="T9" fmla="*/ 26499 h 34755"/>
                  <a:gd name="T10" fmla="*/ 64947 w 77055"/>
                  <a:gd name="T11" fmla="*/ 15357 h 34755"/>
                  <a:gd name="T12" fmla="*/ 52586 w 77055"/>
                  <a:gd name="T13" fmla="*/ 4945 h 34755"/>
                  <a:gd name="T14" fmla="*/ 42855 w 77055"/>
                  <a:gd name="T15" fmla="*/ 1527 h 34755"/>
                  <a:gd name="T16" fmla="*/ 37964 w 77055"/>
                  <a:gd name="T17" fmla="*/ 894 h 34755"/>
                  <a:gd name="T18" fmla="*/ 35422 w 77055"/>
                  <a:gd name="T19" fmla="*/ 809 h 34755"/>
                  <a:gd name="T20" fmla="*/ 33638 w 77055"/>
                  <a:gd name="T21" fmla="*/ 850 h 34755"/>
                  <a:gd name="T22" fmla="*/ 24199 w 77055"/>
                  <a:gd name="T23" fmla="*/ 2505 h 34755"/>
                  <a:gd name="T24" fmla="*/ 10864 w 77055"/>
                  <a:gd name="T25" fmla="*/ 10635 h 34755"/>
                  <a:gd name="T26" fmla="*/ 10090 w 77055"/>
                  <a:gd name="T27" fmla="*/ 11470 h 34755"/>
                  <a:gd name="T28" fmla="*/ 8793 w 77055"/>
                  <a:gd name="T29" fmla="*/ 12821 h 34755"/>
                  <a:gd name="T30" fmla="*/ 2250 w 77055"/>
                  <a:gd name="T31" fmla="*/ 16049 h 34755"/>
                  <a:gd name="T32" fmla="*/ 213 w 77055"/>
                  <a:gd name="T33" fmla="*/ 16221 h 34755"/>
                  <a:gd name="T34" fmla="*/ 0 w 77055"/>
                  <a:gd name="T35" fmla="*/ 16221 h 34755"/>
                  <a:gd name="T36" fmla="*/ 16 w 77055"/>
                  <a:gd name="T37" fmla="*/ 16010 h 34755"/>
                  <a:gd name="T38" fmla="*/ 160 w 77055"/>
                  <a:gd name="T39" fmla="*/ 15538 h 34755"/>
                  <a:gd name="T40" fmla="*/ 208 w 77055"/>
                  <a:gd name="T41" fmla="*/ 15470 h 34755"/>
                  <a:gd name="T42" fmla="*/ 291 w 77055"/>
                  <a:gd name="T43" fmla="*/ 15463 h 34755"/>
                  <a:gd name="T44" fmla="*/ 1796 w 77055"/>
                  <a:gd name="T45" fmla="*/ 15308 h 34755"/>
                  <a:gd name="T46" fmla="*/ 7699 w 77055"/>
                  <a:gd name="T47" fmla="*/ 12700 h 34755"/>
                  <a:gd name="T48" fmla="*/ 9259 w 77055"/>
                  <a:gd name="T49" fmla="*/ 11137 h 34755"/>
                  <a:gd name="T50" fmla="*/ 9972 w 77055"/>
                  <a:gd name="T51" fmla="*/ 10359 h 34755"/>
                  <a:gd name="T52" fmla="*/ 26589 w 77055"/>
                  <a:gd name="T53" fmla="*/ 999 h 34755"/>
                  <a:gd name="T54" fmla="*/ 32075 w 77055"/>
                  <a:gd name="T55" fmla="*/ 128 h 34755"/>
                  <a:gd name="T56" fmla="*/ 35325 w 77055"/>
                  <a:gd name="T57" fmla="*/ 0 h 34755"/>
                  <a:gd name="T58" fmla="*/ 38388 w 77055"/>
                  <a:gd name="T59" fmla="*/ 109 h 34755"/>
                  <a:gd name="T60" fmla="*/ 57581 w 77055"/>
                  <a:gd name="T61" fmla="*/ 6996 h 34755"/>
                  <a:gd name="T62" fmla="*/ 68583 w 77055"/>
                  <a:gd name="T63" fmla="*/ 19908 h 34755"/>
                  <a:gd name="T64" fmla="*/ 70910 w 77055"/>
                  <a:gd name="T65" fmla="*/ 27466 h 34755"/>
                  <a:gd name="T66" fmla="*/ 72506 w 77055"/>
                  <a:gd name="T67" fmla="*/ 30731 h 34755"/>
                  <a:gd name="T68" fmla="*/ 76489 w 77055"/>
                  <a:gd name="T69" fmla="*/ 33661 h 34755"/>
                  <a:gd name="T70" fmla="*/ 76902 w 77055"/>
                  <a:gd name="T71" fmla="*/ 33849 h 34755"/>
                  <a:gd name="T72" fmla="*/ 77017 w 77055"/>
                  <a:gd name="T73" fmla="*/ 33939 h 34755"/>
                  <a:gd name="T74" fmla="*/ 77047 w 77055"/>
                  <a:gd name="T75" fmla="*/ 34048 h 34755"/>
                  <a:gd name="T76" fmla="*/ 77036 w 77055"/>
                  <a:gd name="T77" fmla="*/ 34334 h 34755"/>
                  <a:gd name="T78" fmla="*/ 77023 w 77055"/>
                  <a:gd name="T79" fmla="*/ 34500 h 34755"/>
                  <a:gd name="T80" fmla="*/ 77013 w 77055"/>
                  <a:gd name="T81" fmla="*/ 34755 h 34755"/>
                  <a:gd name="T82" fmla="*/ 76780 w 77055"/>
                  <a:gd name="T83" fmla="*/ 34668 h 34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055" h="34755">
                    <a:moveTo>
                      <a:pt x="76780" y="34668"/>
                    </a:moveTo>
                    <a:cubicBezTo>
                      <a:pt x="75857" y="34323"/>
                      <a:pt x="74996" y="33890"/>
                      <a:pt x="74218" y="33379"/>
                    </a:cubicBezTo>
                    <a:cubicBezTo>
                      <a:pt x="72363" y="32160"/>
                      <a:pt x="71112" y="30661"/>
                      <a:pt x="70393" y="28795"/>
                    </a:cubicBezTo>
                    <a:cubicBezTo>
                      <a:pt x="70185" y="28257"/>
                      <a:pt x="70092" y="27695"/>
                      <a:pt x="70000" y="27152"/>
                    </a:cubicBezTo>
                    <a:cubicBezTo>
                      <a:pt x="69963" y="26928"/>
                      <a:pt x="69926" y="26713"/>
                      <a:pt x="69884" y="26499"/>
                    </a:cubicBezTo>
                    <a:cubicBezTo>
                      <a:pt x="69077" y="22515"/>
                      <a:pt x="67417" y="18766"/>
                      <a:pt x="64947" y="15357"/>
                    </a:cubicBezTo>
                    <a:cubicBezTo>
                      <a:pt x="61826" y="11048"/>
                      <a:pt x="57667" y="7545"/>
                      <a:pt x="52586" y="4945"/>
                    </a:cubicBezTo>
                    <a:cubicBezTo>
                      <a:pt x="49425" y="3328"/>
                      <a:pt x="46151" y="2178"/>
                      <a:pt x="42855" y="1527"/>
                    </a:cubicBezTo>
                    <a:cubicBezTo>
                      <a:pt x="41305" y="1222"/>
                      <a:pt x="39660" y="1009"/>
                      <a:pt x="37964" y="894"/>
                    </a:cubicBezTo>
                    <a:cubicBezTo>
                      <a:pt x="37124" y="837"/>
                      <a:pt x="36268" y="809"/>
                      <a:pt x="35422" y="809"/>
                    </a:cubicBezTo>
                    <a:cubicBezTo>
                      <a:pt x="34827" y="809"/>
                      <a:pt x="34232" y="822"/>
                      <a:pt x="33638" y="850"/>
                    </a:cubicBezTo>
                    <a:cubicBezTo>
                      <a:pt x="30369" y="998"/>
                      <a:pt x="27193" y="1555"/>
                      <a:pt x="24199" y="2505"/>
                    </a:cubicBezTo>
                    <a:cubicBezTo>
                      <a:pt x="19064" y="4135"/>
                      <a:pt x="14578" y="6871"/>
                      <a:pt x="10864" y="10635"/>
                    </a:cubicBezTo>
                    <a:cubicBezTo>
                      <a:pt x="10596" y="10906"/>
                      <a:pt x="10343" y="11188"/>
                      <a:pt x="10090" y="11470"/>
                    </a:cubicBezTo>
                    <a:cubicBezTo>
                      <a:pt x="9645" y="11965"/>
                      <a:pt x="9241" y="12416"/>
                      <a:pt x="8793" y="12821"/>
                    </a:cubicBezTo>
                    <a:cubicBezTo>
                      <a:pt x="6898" y="14533"/>
                      <a:pt x="4697" y="15619"/>
                      <a:pt x="2250" y="16049"/>
                    </a:cubicBezTo>
                    <a:cubicBezTo>
                      <a:pt x="1590" y="16165"/>
                      <a:pt x="924" y="16221"/>
                      <a:pt x="213" y="16221"/>
                    </a:cubicBezTo>
                    <a:lnTo>
                      <a:pt x="0" y="16221"/>
                    </a:lnTo>
                    <a:lnTo>
                      <a:pt x="16" y="16010"/>
                    </a:lnTo>
                    <a:cubicBezTo>
                      <a:pt x="47" y="15773"/>
                      <a:pt x="58" y="15681"/>
                      <a:pt x="160" y="15538"/>
                    </a:cubicBezTo>
                    <a:lnTo>
                      <a:pt x="208" y="15470"/>
                    </a:lnTo>
                    <a:lnTo>
                      <a:pt x="291" y="15463"/>
                    </a:lnTo>
                    <a:cubicBezTo>
                      <a:pt x="832" y="15416"/>
                      <a:pt x="1316" y="15374"/>
                      <a:pt x="1796" y="15308"/>
                    </a:cubicBezTo>
                    <a:cubicBezTo>
                      <a:pt x="3951" y="15016"/>
                      <a:pt x="5883" y="14163"/>
                      <a:pt x="7699" y="12700"/>
                    </a:cubicBezTo>
                    <a:cubicBezTo>
                      <a:pt x="8281" y="12230"/>
                      <a:pt x="8778" y="11674"/>
                      <a:pt x="9259" y="11137"/>
                    </a:cubicBezTo>
                    <a:cubicBezTo>
                      <a:pt x="9494" y="10875"/>
                      <a:pt x="9728" y="10612"/>
                      <a:pt x="9972" y="10359"/>
                    </a:cubicBezTo>
                    <a:cubicBezTo>
                      <a:pt x="14469" y="5689"/>
                      <a:pt x="20060" y="2540"/>
                      <a:pt x="26589" y="999"/>
                    </a:cubicBezTo>
                    <a:cubicBezTo>
                      <a:pt x="28420" y="567"/>
                      <a:pt x="30265" y="274"/>
                      <a:pt x="32075" y="128"/>
                    </a:cubicBezTo>
                    <a:cubicBezTo>
                      <a:pt x="33137" y="43"/>
                      <a:pt x="34231" y="0"/>
                      <a:pt x="35325" y="0"/>
                    </a:cubicBezTo>
                    <a:cubicBezTo>
                      <a:pt x="36334" y="0"/>
                      <a:pt x="37364" y="36"/>
                      <a:pt x="38388" y="109"/>
                    </a:cubicBezTo>
                    <a:cubicBezTo>
                      <a:pt x="45279" y="595"/>
                      <a:pt x="51737" y="2912"/>
                      <a:pt x="57581" y="6996"/>
                    </a:cubicBezTo>
                    <a:cubicBezTo>
                      <a:pt x="62471" y="10411"/>
                      <a:pt x="66174" y="14755"/>
                      <a:pt x="68583" y="19908"/>
                    </a:cubicBezTo>
                    <a:cubicBezTo>
                      <a:pt x="69686" y="22269"/>
                      <a:pt x="70469" y="24812"/>
                      <a:pt x="70910" y="27466"/>
                    </a:cubicBezTo>
                    <a:cubicBezTo>
                      <a:pt x="71093" y="28573"/>
                      <a:pt x="71615" y="29641"/>
                      <a:pt x="72506" y="30731"/>
                    </a:cubicBezTo>
                    <a:cubicBezTo>
                      <a:pt x="73475" y="31916"/>
                      <a:pt x="74778" y="32874"/>
                      <a:pt x="76489" y="33661"/>
                    </a:cubicBezTo>
                    <a:lnTo>
                      <a:pt x="76902" y="33849"/>
                    </a:lnTo>
                    <a:lnTo>
                      <a:pt x="77017" y="33939"/>
                    </a:lnTo>
                    <a:lnTo>
                      <a:pt x="77047" y="34048"/>
                    </a:lnTo>
                    <a:cubicBezTo>
                      <a:pt x="77055" y="34130"/>
                      <a:pt x="77045" y="34234"/>
                      <a:pt x="77036" y="34334"/>
                    </a:cubicBezTo>
                    <a:lnTo>
                      <a:pt x="77023" y="34500"/>
                    </a:lnTo>
                    <a:lnTo>
                      <a:pt x="77013" y="34755"/>
                    </a:lnTo>
                    <a:lnTo>
                      <a:pt x="76780" y="3466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8334118" y="426470"/>
                <a:ext cx="311048" cy="312726"/>
              </a:xfrm>
              <a:custGeom>
                <a:avLst/>
                <a:gdLst>
                  <a:gd name="T0" fmla="*/ 2576 w 32817"/>
                  <a:gd name="T1" fmla="*/ 31902 h 32992"/>
                  <a:gd name="T2" fmla="*/ 732 w 32817"/>
                  <a:gd name="T3" fmla="*/ 25445 h 32992"/>
                  <a:gd name="T4" fmla="*/ 164 w 32817"/>
                  <a:gd name="T5" fmla="*/ 21307 h 32992"/>
                  <a:gd name="T6" fmla="*/ 145 w 32817"/>
                  <a:gd name="T7" fmla="*/ 15604 h 32992"/>
                  <a:gd name="T8" fmla="*/ 1493 w 32817"/>
                  <a:gd name="T9" fmla="*/ 9361 h 32992"/>
                  <a:gd name="T10" fmla="*/ 11912 w 32817"/>
                  <a:gd name="T11" fmla="*/ 493 h 32992"/>
                  <a:gd name="T12" fmla="*/ 16470 w 32817"/>
                  <a:gd name="T13" fmla="*/ 0 h 32992"/>
                  <a:gd name="T14" fmla="*/ 17502 w 32817"/>
                  <a:gd name="T15" fmla="*/ 25 h 32992"/>
                  <a:gd name="T16" fmla="*/ 25724 w 32817"/>
                  <a:gd name="T17" fmla="*/ 2675 h 32992"/>
                  <a:gd name="T18" fmla="*/ 30513 w 32817"/>
                  <a:gd name="T19" fmla="*/ 8792 h 32992"/>
                  <a:gd name="T20" fmla="*/ 32281 w 32817"/>
                  <a:gd name="T21" fmla="*/ 14847 h 32992"/>
                  <a:gd name="T22" fmla="*/ 32746 w 32817"/>
                  <a:gd name="T23" fmla="*/ 23232 h 32992"/>
                  <a:gd name="T24" fmla="*/ 32527 w 32817"/>
                  <a:gd name="T25" fmla="*/ 25259 h 32992"/>
                  <a:gd name="T26" fmla="*/ 31667 w 32817"/>
                  <a:gd name="T27" fmla="*/ 25092 h 32992"/>
                  <a:gd name="T28" fmla="*/ 31676 w 32817"/>
                  <a:gd name="T29" fmla="*/ 24996 h 32992"/>
                  <a:gd name="T30" fmla="*/ 31857 w 32817"/>
                  <a:gd name="T31" fmla="*/ 20744 h 32992"/>
                  <a:gd name="T32" fmla="*/ 30085 w 32817"/>
                  <a:gd name="T33" fmla="*/ 10236 h 32992"/>
                  <a:gd name="T34" fmla="*/ 26295 w 32817"/>
                  <a:gd name="T35" fmla="*/ 4364 h 32992"/>
                  <a:gd name="T36" fmla="*/ 20559 w 32817"/>
                  <a:gd name="T37" fmla="*/ 1376 h 32992"/>
                  <a:gd name="T38" fmla="*/ 16623 w 32817"/>
                  <a:gd name="T39" fmla="*/ 950 h 32992"/>
                  <a:gd name="T40" fmla="*/ 14740 w 32817"/>
                  <a:gd name="T41" fmla="*/ 1027 h 32992"/>
                  <a:gd name="T42" fmla="*/ 9362 w 32817"/>
                  <a:gd name="T43" fmla="*/ 2277 h 32992"/>
                  <a:gd name="T44" fmla="*/ 2443 w 32817"/>
                  <a:gd name="T45" fmla="*/ 9515 h 32992"/>
                  <a:gd name="T46" fmla="*/ 1187 w 32817"/>
                  <a:gd name="T47" fmla="*/ 14595 h 32992"/>
                  <a:gd name="T48" fmla="*/ 972 w 32817"/>
                  <a:gd name="T49" fmla="*/ 19253 h 32992"/>
                  <a:gd name="T50" fmla="*/ 3247 w 32817"/>
                  <a:gd name="T51" fmla="*/ 31038 h 32992"/>
                  <a:gd name="T52" fmla="*/ 3626 w 32817"/>
                  <a:gd name="T53" fmla="*/ 31948 h 32992"/>
                  <a:gd name="T54" fmla="*/ 3890 w 32817"/>
                  <a:gd name="T55" fmla="*/ 32561 h 32992"/>
                  <a:gd name="T56" fmla="*/ 3806 w 32817"/>
                  <a:gd name="T57" fmla="*/ 32647 h 32992"/>
                  <a:gd name="T58" fmla="*/ 3348 w 32817"/>
                  <a:gd name="T59" fmla="*/ 32928 h 32992"/>
                  <a:gd name="T60" fmla="*/ 3087 w 32817"/>
                  <a:gd name="T61" fmla="*/ 32992 h 32992"/>
                  <a:gd name="T62" fmla="*/ 2576 w 32817"/>
                  <a:gd name="T63" fmla="*/ 31902 h 32992"/>
                  <a:gd name="T64" fmla="*/ 2576 w 32817"/>
                  <a:gd name="T65" fmla="*/ 31902 h 3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817" h="32992">
                    <a:moveTo>
                      <a:pt x="2576" y="31902"/>
                    </a:moveTo>
                    <a:cubicBezTo>
                      <a:pt x="1809" y="30052"/>
                      <a:pt x="1224" y="28001"/>
                      <a:pt x="732" y="25445"/>
                    </a:cubicBezTo>
                    <a:cubicBezTo>
                      <a:pt x="458" y="24023"/>
                      <a:pt x="266" y="22631"/>
                      <a:pt x="164" y="21307"/>
                    </a:cubicBezTo>
                    <a:cubicBezTo>
                      <a:pt x="6" y="19259"/>
                      <a:pt x="0" y="17394"/>
                      <a:pt x="145" y="15604"/>
                    </a:cubicBezTo>
                    <a:cubicBezTo>
                      <a:pt x="336" y="13250"/>
                      <a:pt x="777" y="11208"/>
                      <a:pt x="1493" y="9361"/>
                    </a:cubicBezTo>
                    <a:cubicBezTo>
                      <a:pt x="3345" y="4586"/>
                      <a:pt x="6850" y="1602"/>
                      <a:pt x="11912" y="493"/>
                    </a:cubicBezTo>
                    <a:cubicBezTo>
                      <a:pt x="13405" y="166"/>
                      <a:pt x="14938" y="0"/>
                      <a:pt x="16470" y="0"/>
                    </a:cubicBezTo>
                    <a:cubicBezTo>
                      <a:pt x="16813" y="0"/>
                      <a:pt x="17157" y="8"/>
                      <a:pt x="17502" y="25"/>
                    </a:cubicBezTo>
                    <a:cubicBezTo>
                      <a:pt x="20784" y="180"/>
                      <a:pt x="23473" y="1047"/>
                      <a:pt x="25724" y="2675"/>
                    </a:cubicBezTo>
                    <a:cubicBezTo>
                      <a:pt x="27767" y="4154"/>
                      <a:pt x="29334" y="6154"/>
                      <a:pt x="30513" y="8792"/>
                    </a:cubicBezTo>
                    <a:cubicBezTo>
                      <a:pt x="31288" y="10530"/>
                      <a:pt x="31867" y="12510"/>
                      <a:pt x="32281" y="14847"/>
                    </a:cubicBezTo>
                    <a:cubicBezTo>
                      <a:pt x="32817" y="17881"/>
                      <a:pt x="32810" y="20922"/>
                      <a:pt x="32746" y="23232"/>
                    </a:cubicBezTo>
                    <a:cubicBezTo>
                      <a:pt x="32731" y="23940"/>
                      <a:pt x="32527" y="25259"/>
                      <a:pt x="32527" y="25259"/>
                    </a:cubicBezTo>
                    <a:lnTo>
                      <a:pt x="31667" y="25092"/>
                    </a:lnTo>
                    <a:lnTo>
                      <a:pt x="31676" y="24996"/>
                    </a:lnTo>
                    <a:cubicBezTo>
                      <a:pt x="31826" y="23286"/>
                      <a:pt x="31882" y="21975"/>
                      <a:pt x="31857" y="20744"/>
                    </a:cubicBezTo>
                    <a:cubicBezTo>
                      <a:pt x="31775" y="16546"/>
                      <a:pt x="31212" y="13207"/>
                      <a:pt x="30085" y="10236"/>
                    </a:cubicBezTo>
                    <a:cubicBezTo>
                      <a:pt x="29159" y="7794"/>
                      <a:pt x="27919" y="5873"/>
                      <a:pt x="26295" y="4364"/>
                    </a:cubicBezTo>
                    <a:cubicBezTo>
                      <a:pt x="24719" y="2900"/>
                      <a:pt x="22789" y="1895"/>
                      <a:pt x="20559" y="1376"/>
                    </a:cubicBezTo>
                    <a:cubicBezTo>
                      <a:pt x="19328" y="1090"/>
                      <a:pt x="18040" y="950"/>
                      <a:pt x="16623" y="950"/>
                    </a:cubicBezTo>
                    <a:cubicBezTo>
                      <a:pt x="16025" y="950"/>
                      <a:pt x="15391" y="976"/>
                      <a:pt x="14740" y="1027"/>
                    </a:cubicBezTo>
                    <a:cubicBezTo>
                      <a:pt x="12726" y="1186"/>
                      <a:pt x="10968" y="1595"/>
                      <a:pt x="9362" y="2277"/>
                    </a:cubicBezTo>
                    <a:cubicBezTo>
                      <a:pt x="6108" y="3662"/>
                      <a:pt x="3846" y="6029"/>
                      <a:pt x="2443" y="9515"/>
                    </a:cubicBezTo>
                    <a:cubicBezTo>
                      <a:pt x="1816" y="11074"/>
                      <a:pt x="1405" y="12736"/>
                      <a:pt x="1187" y="14595"/>
                    </a:cubicBezTo>
                    <a:cubicBezTo>
                      <a:pt x="978" y="16390"/>
                      <a:pt x="909" y="17869"/>
                      <a:pt x="972" y="19253"/>
                    </a:cubicBezTo>
                    <a:cubicBezTo>
                      <a:pt x="1168" y="23632"/>
                      <a:pt x="1912" y="27486"/>
                      <a:pt x="3247" y="31038"/>
                    </a:cubicBezTo>
                    <a:cubicBezTo>
                      <a:pt x="3363" y="31346"/>
                      <a:pt x="3495" y="31648"/>
                      <a:pt x="3626" y="31948"/>
                    </a:cubicBezTo>
                    <a:lnTo>
                      <a:pt x="3890" y="32561"/>
                    </a:lnTo>
                    <a:lnTo>
                      <a:pt x="3806" y="32647"/>
                    </a:lnTo>
                    <a:cubicBezTo>
                      <a:pt x="3659" y="32795"/>
                      <a:pt x="3501" y="32863"/>
                      <a:pt x="3348" y="32928"/>
                    </a:cubicBezTo>
                    <a:lnTo>
                      <a:pt x="3087" y="32992"/>
                    </a:lnTo>
                    <a:cubicBezTo>
                      <a:pt x="2916" y="32666"/>
                      <a:pt x="2916" y="32666"/>
                      <a:pt x="2576" y="31902"/>
                    </a:cubicBezTo>
                    <a:lnTo>
                      <a:pt x="2576" y="319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8243396" y="138049"/>
                <a:ext cx="641538" cy="296523"/>
              </a:xfrm>
              <a:custGeom>
                <a:avLst/>
                <a:gdLst>
                  <a:gd name="T0" fmla="*/ 67063 w 67610"/>
                  <a:gd name="T1" fmla="*/ 31482 h 31482"/>
                  <a:gd name="T2" fmla="*/ 66882 w 67610"/>
                  <a:gd name="T3" fmla="*/ 31167 h 31482"/>
                  <a:gd name="T4" fmla="*/ 65297 w 67610"/>
                  <a:gd name="T5" fmla="*/ 27903 h 31482"/>
                  <a:gd name="T6" fmla="*/ 60731 w 67610"/>
                  <a:gd name="T7" fmla="*/ 17563 h 31482"/>
                  <a:gd name="T8" fmla="*/ 49115 w 67610"/>
                  <a:gd name="T9" fmla="*/ 6929 h 31482"/>
                  <a:gd name="T10" fmla="*/ 36282 w 67610"/>
                  <a:gd name="T11" fmla="*/ 1795 h 31482"/>
                  <a:gd name="T12" fmla="*/ 30956 w 67610"/>
                  <a:gd name="T13" fmla="*/ 1003 h 31482"/>
                  <a:gd name="T14" fmla="*/ 26953 w 67610"/>
                  <a:gd name="T15" fmla="*/ 826 h 31482"/>
                  <a:gd name="T16" fmla="*/ 24568 w 67610"/>
                  <a:gd name="T17" fmla="*/ 882 h 31482"/>
                  <a:gd name="T18" fmla="*/ 13945 w 67610"/>
                  <a:gd name="T19" fmla="*/ 2710 h 31482"/>
                  <a:gd name="T20" fmla="*/ 1080 w 67610"/>
                  <a:gd name="T21" fmla="*/ 9931 h 31482"/>
                  <a:gd name="T22" fmla="*/ 262 w 67610"/>
                  <a:gd name="T23" fmla="*/ 10647 h 31482"/>
                  <a:gd name="T24" fmla="*/ 0 w 67610"/>
                  <a:gd name="T25" fmla="*/ 10107 h 31482"/>
                  <a:gd name="T26" fmla="*/ 5146 w 67610"/>
                  <a:gd name="T27" fmla="*/ 5787 h 31482"/>
                  <a:gd name="T28" fmla="*/ 17049 w 67610"/>
                  <a:gd name="T29" fmla="*/ 1038 h 31482"/>
                  <a:gd name="T30" fmla="*/ 22949 w 67610"/>
                  <a:gd name="T31" fmla="*/ 159 h 31482"/>
                  <a:gd name="T32" fmla="*/ 26908 w 67610"/>
                  <a:gd name="T33" fmla="*/ 0 h 31482"/>
                  <a:gd name="T34" fmla="*/ 29050 w 67610"/>
                  <a:gd name="T35" fmla="*/ 53 h 31482"/>
                  <a:gd name="T36" fmla="*/ 37136 w 67610"/>
                  <a:gd name="T37" fmla="*/ 1149 h 31482"/>
                  <a:gd name="T38" fmla="*/ 53223 w 67610"/>
                  <a:gd name="T39" fmla="*/ 8688 h 31482"/>
                  <a:gd name="T40" fmla="*/ 62334 w 67610"/>
                  <a:gd name="T41" fmla="*/ 18466 h 31482"/>
                  <a:gd name="T42" fmla="*/ 66163 w 67610"/>
                  <a:gd name="T43" fmla="*/ 27952 h 31482"/>
                  <a:gd name="T44" fmla="*/ 67129 w 67610"/>
                  <a:gd name="T45" fmla="*/ 30033 h 31482"/>
                  <a:gd name="T46" fmla="*/ 67610 w 67610"/>
                  <a:gd name="T47" fmla="*/ 31076 h 31482"/>
                  <a:gd name="T48" fmla="*/ 67063 w 67610"/>
                  <a:gd name="T49" fmla="*/ 31482 h 3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610" h="31482">
                    <a:moveTo>
                      <a:pt x="67063" y="31482"/>
                    </a:moveTo>
                    <a:cubicBezTo>
                      <a:pt x="67063" y="31482"/>
                      <a:pt x="66937" y="31243"/>
                      <a:pt x="66882" y="31167"/>
                    </a:cubicBezTo>
                    <a:cubicBezTo>
                      <a:pt x="66285" y="30344"/>
                      <a:pt x="65566" y="29231"/>
                      <a:pt x="65297" y="27903"/>
                    </a:cubicBezTo>
                    <a:cubicBezTo>
                      <a:pt x="64558" y="24279"/>
                      <a:pt x="63064" y="20897"/>
                      <a:pt x="60731" y="17563"/>
                    </a:cubicBezTo>
                    <a:cubicBezTo>
                      <a:pt x="57798" y="13370"/>
                      <a:pt x="53890" y="9793"/>
                      <a:pt x="49115" y="6929"/>
                    </a:cubicBezTo>
                    <a:cubicBezTo>
                      <a:pt x="45082" y="4511"/>
                      <a:pt x="40765" y="2784"/>
                      <a:pt x="36282" y="1795"/>
                    </a:cubicBezTo>
                    <a:cubicBezTo>
                      <a:pt x="34678" y="1442"/>
                      <a:pt x="32936" y="1183"/>
                      <a:pt x="30956" y="1003"/>
                    </a:cubicBezTo>
                    <a:cubicBezTo>
                      <a:pt x="29672" y="885"/>
                      <a:pt x="28325" y="826"/>
                      <a:pt x="26953" y="826"/>
                    </a:cubicBezTo>
                    <a:cubicBezTo>
                      <a:pt x="26158" y="826"/>
                      <a:pt x="25363" y="845"/>
                      <a:pt x="24568" y="882"/>
                    </a:cubicBezTo>
                    <a:cubicBezTo>
                      <a:pt x="20895" y="1051"/>
                      <a:pt x="17320" y="1666"/>
                      <a:pt x="13945" y="2710"/>
                    </a:cubicBezTo>
                    <a:cubicBezTo>
                      <a:pt x="8829" y="4292"/>
                      <a:pt x="4621" y="6654"/>
                      <a:pt x="1080" y="9931"/>
                    </a:cubicBezTo>
                    <a:cubicBezTo>
                      <a:pt x="717" y="10289"/>
                      <a:pt x="632" y="10369"/>
                      <a:pt x="262" y="10647"/>
                    </a:cubicBezTo>
                    <a:cubicBezTo>
                      <a:pt x="184" y="10559"/>
                      <a:pt x="110" y="10263"/>
                      <a:pt x="0" y="10107"/>
                    </a:cubicBezTo>
                    <a:cubicBezTo>
                      <a:pt x="1329" y="8388"/>
                      <a:pt x="3210" y="7009"/>
                      <a:pt x="5146" y="5787"/>
                    </a:cubicBezTo>
                    <a:cubicBezTo>
                      <a:pt x="8628" y="3589"/>
                      <a:pt x="12522" y="2036"/>
                      <a:pt x="17049" y="1038"/>
                    </a:cubicBezTo>
                    <a:cubicBezTo>
                      <a:pt x="19014" y="605"/>
                      <a:pt x="20999" y="309"/>
                      <a:pt x="22949" y="159"/>
                    </a:cubicBezTo>
                    <a:cubicBezTo>
                      <a:pt x="24345" y="52"/>
                      <a:pt x="25640" y="0"/>
                      <a:pt x="26908" y="0"/>
                    </a:cubicBezTo>
                    <a:cubicBezTo>
                      <a:pt x="27621" y="0"/>
                      <a:pt x="28335" y="16"/>
                      <a:pt x="29050" y="53"/>
                    </a:cubicBezTo>
                    <a:cubicBezTo>
                      <a:pt x="32045" y="204"/>
                      <a:pt x="34689" y="563"/>
                      <a:pt x="37136" y="1149"/>
                    </a:cubicBezTo>
                    <a:cubicBezTo>
                      <a:pt x="42991" y="2549"/>
                      <a:pt x="48403" y="5086"/>
                      <a:pt x="53223" y="8688"/>
                    </a:cubicBezTo>
                    <a:cubicBezTo>
                      <a:pt x="56956" y="11480"/>
                      <a:pt x="60022" y="14769"/>
                      <a:pt x="62334" y="18466"/>
                    </a:cubicBezTo>
                    <a:cubicBezTo>
                      <a:pt x="64232" y="21505"/>
                      <a:pt x="65522" y="24697"/>
                      <a:pt x="66163" y="27952"/>
                    </a:cubicBezTo>
                    <a:cubicBezTo>
                      <a:pt x="66309" y="28692"/>
                      <a:pt x="66687" y="29333"/>
                      <a:pt x="67129" y="30033"/>
                    </a:cubicBezTo>
                    <a:cubicBezTo>
                      <a:pt x="67418" y="30489"/>
                      <a:pt x="67610" y="31076"/>
                      <a:pt x="67610" y="31076"/>
                    </a:cubicBezTo>
                    <a:lnTo>
                      <a:pt x="67063" y="3148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073291" y="745677"/>
                <a:ext cx="249487" cy="157174"/>
              </a:xfrm>
              <a:custGeom>
                <a:avLst/>
                <a:gdLst>
                  <a:gd name="T0" fmla="*/ 1490 w 26377"/>
                  <a:gd name="T1" fmla="*/ 15730 h 16608"/>
                  <a:gd name="T2" fmla="*/ 3597 w 26377"/>
                  <a:gd name="T3" fmla="*/ 15332 h 16608"/>
                  <a:gd name="T4" fmla="*/ 16326 w 26377"/>
                  <a:gd name="T5" fmla="*/ 12005 h 16608"/>
                  <a:gd name="T6" fmla="*/ 21421 w 26377"/>
                  <a:gd name="T7" fmla="*/ 8976 h 16608"/>
                  <a:gd name="T8" fmla="*/ 25016 w 26377"/>
                  <a:gd name="T9" fmla="*/ 2713 h 16608"/>
                  <a:gd name="T10" fmla="*/ 25189 w 26377"/>
                  <a:gd name="T11" fmla="*/ 1999 h 16608"/>
                  <a:gd name="T12" fmla="*/ 24816 w 26377"/>
                  <a:gd name="T13" fmla="*/ 2232 h 16608"/>
                  <a:gd name="T14" fmla="*/ 471 w 26377"/>
                  <a:gd name="T15" fmla="*/ 9265 h 16608"/>
                  <a:gd name="T16" fmla="*/ 37 w 26377"/>
                  <a:gd name="T17" fmla="*/ 9263 h 16608"/>
                  <a:gd name="T18" fmla="*/ 40 w 26377"/>
                  <a:gd name="T19" fmla="*/ 8384 h 16608"/>
                  <a:gd name="T20" fmla="*/ 193 w 26377"/>
                  <a:gd name="T21" fmla="*/ 8383 h 16608"/>
                  <a:gd name="T22" fmla="*/ 13770 w 26377"/>
                  <a:gd name="T23" fmla="*/ 6265 h 16608"/>
                  <a:gd name="T24" fmla="*/ 26091 w 26377"/>
                  <a:gd name="T25" fmla="*/ 207 h 16608"/>
                  <a:gd name="T26" fmla="*/ 26377 w 26377"/>
                  <a:gd name="T27" fmla="*/ 0 h 16608"/>
                  <a:gd name="T28" fmla="*/ 26377 w 26377"/>
                  <a:gd name="T29" fmla="*/ 354 h 16608"/>
                  <a:gd name="T30" fmla="*/ 26263 w 26377"/>
                  <a:gd name="T31" fmla="*/ 1323 h 16608"/>
                  <a:gd name="T32" fmla="*/ 26224 w 26377"/>
                  <a:gd name="T33" fmla="*/ 1539 h 16608"/>
                  <a:gd name="T34" fmla="*/ 24511 w 26377"/>
                  <a:gd name="T35" fmla="*/ 6681 h 16608"/>
                  <a:gd name="T36" fmla="*/ 19570 w 26377"/>
                  <a:gd name="T37" fmla="*/ 11469 h 16608"/>
                  <a:gd name="T38" fmla="*/ 12598 w 26377"/>
                  <a:gd name="T39" fmla="*/ 14294 h 16608"/>
                  <a:gd name="T40" fmla="*/ 4019 w 26377"/>
                  <a:gd name="T41" fmla="*/ 16202 h 16608"/>
                  <a:gd name="T42" fmla="*/ 1671 w 26377"/>
                  <a:gd name="T43" fmla="*/ 16608 h 16608"/>
                  <a:gd name="T44" fmla="*/ 1490 w 26377"/>
                  <a:gd name="T45" fmla="*/ 15730 h 16608"/>
                  <a:gd name="T46" fmla="*/ 1490 w 26377"/>
                  <a:gd name="T47" fmla="*/ 15730 h 16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377" h="16608">
                    <a:moveTo>
                      <a:pt x="1490" y="15730"/>
                    </a:moveTo>
                    <a:cubicBezTo>
                      <a:pt x="2722" y="15497"/>
                      <a:pt x="2671" y="15497"/>
                      <a:pt x="3597" y="15332"/>
                    </a:cubicBezTo>
                    <a:cubicBezTo>
                      <a:pt x="7729" y="14593"/>
                      <a:pt x="12115" y="13728"/>
                      <a:pt x="16326" y="12005"/>
                    </a:cubicBezTo>
                    <a:cubicBezTo>
                      <a:pt x="18405" y="11154"/>
                      <a:pt x="20072" y="10163"/>
                      <a:pt x="21421" y="8976"/>
                    </a:cubicBezTo>
                    <a:cubicBezTo>
                      <a:pt x="23215" y="7397"/>
                      <a:pt x="24391" y="5348"/>
                      <a:pt x="25016" y="2713"/>
                    </a:cubicBezTo>
                    <a:lnTo>
                      <a:pt x="25189" y="1999"/>
                    </a:lnTo>
                    <a:lnTo>
                      <a:pt x="24816" y="2232"/>
                    </a:lnTo>
                    <a:cubicBezTo>
                      <a:pt x="17674" y="6702"/>
                      <a:pt x="8801" y="9265"/>
                      <a:pt x="471" y="9265"/>
                    </a:cubicBezTo>
                    <a:lnTo>
                      <a:pt x="37" y="9263"/>
                    </a:lnTo>
                    <a:cubicBezTo>
                      <a:pt x="0" y="8842"/>
                      <a:pt x="2" y="8742"/>
                      <a:pt x="40" y="8384"/>
                    </a:cubicBezTo>
                    <a:lnTo>
                      <a:pt x="193" y="8383"/>
                    </a:lnTo>
                    <a:cubicBezTo>
                      <a:pt x="4734" y="8342"/>
                      <a:pt x="9302" y="7630"/>
                      <a:pt x="13770" y="6265"/>
                    </a:cubicBezTo>
                    <a:cubicBezTo>
                      <a:pt x="18350" y="4866"/>
                      <a:pt x="22381" y="2885"/>
                      <a:pt x="26091" y="207"/>
                    </a:cubicBezTo>
                    <a:lnTo>
                      <a:pt x="26377" y="0"/>
                    </a:lnTo>
                    <a:lnTo>
                      <a:pt x="26377" y="354"/>
                    </a:lnTo>
                    <a:cubicBezTo>
                      <a:pt x="26376" y="728"/>
                      <a:pt x="26316" y="1044"/>
                      <a:pt x="26263" y="1323"/>
                    </a:cubicBezTo>
                    <a:lnTo>
                      <a:pt x="26224" y="1539"/>
                    </a:lnTo>
                    <a:cubicBezTo>
                      <a:pt x="25864" y="3614"/>
                      <a:pt x="25320" y="5248"/>
                      <a:pt x="24511" y="6681"/>
                    </a:cubicBezTo>
                    <a:cubicBezTo>
                      <a:pt x="23428" y="8601"/>
                      <a:pt x="21812" y="10167"/>
                      <a:pt x="19570" y="11469"/>
                    </a:cubicBezTo>
                    <a:cubicBezTo>
                      <a:pt x="17673" y="12571"/>
                      <a:pt x="15457" y="13469"/>
                      <a:pt x="12598" y="14294"/>
                    </a:cubicBezTo>
                    <a:cubicBezTo>
                      <a:pt x="10006" y="15043"/>
                      <a:pt x="7199" y="15667"/>
                      <a:pt x="4019" y="16202"/>
                    </a:cubicBezTo>
                    <a:lnTo>
                      <a:pt x="1671" y="16608"/>
                    </a:lnTo>
                    <a:cubicBezTo>
                      <a:pt x="1671" y="16608"/>
                      <a:pt x="1547" y="16168"/>
                      <a:pt x="1490" y="15730"/>
                    </a:cubicBezTo>
                    <a:lnTo>
                      <a:pt x="1490" y="1573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8065191" y="663040"/>
                <a:ext cx="208985" cy="56712"/>
              </a:xfrm>
              <a:custGeom>
                <a:avLst/>
                <a:gdLst>
                  <a:gd name="T0" fmla="*/ 0 w 22055"/>
                  <a:gd name="T1" fmla="*/ 5911 h 5911"/>
                  <a:gd name="T2" fmla="*/ 108 w 22055"/>
                  <a:gd name="T3" fmla="*/ 5040 h 5911"/>
                  <a:gd name="T4" fmla="*/ 6682 w 22055"/>
                  <a:gd name="T5" fmla="*/ 4859 h 5911"/>
                  <a:gd name="T6" fmla="*/ 12744 w 22055"/>
                  <a:gd name="T7" fmla="*/ 4208 h 5911"/>
                  <a:gd name="T8" fmla="*/ 19124 w 22055"/>
                  <a:gd name="T9" fmla="*/ 1884 h 5911"/>
                  <a:gd name="T10" fmla="*/ 18917 w 22055"/>
                  <a:gd name="T11" fmla="*/ 1565 h 5911"/>
                  <a:gd name="T12" fmla="*/ 12983 w 22055"/>
                  <a:gd name="T13" fmla="*/ 1939 h 5911"/>
                  <a:gd name="T14" fmla="*/ 10028 w 22055"/>
                  <a:gd name="T15" fmla="*/ 1864 h 5911"/>
                  <a:gd name="T16" fmla="*/ 537 w 22055"/>
                  <a:gd name="T17" fmla="*/ 787 h 5911"/>
                  <a:gd name="T18" fmla="*/ 674 w 22055"/>
                  <a:gd name="T19" fmla="*/ 0 h 5911"/>
                  <a:gd name="T20" fmla="*/ 6427 w 22055"/>
                  <a:gd name="T21" fmla="*/ 765 h 5911"/>
                  <a:gd name="T22" fmla="*/ 10456 w 22055"/>
                  <a:gd name="T23" fmla="*/ 1053 h 5911"/>
                  <a:gd name="T24" fmla="*/ 12959 w 22055"/>
                  <a:gd name="T25" fmla="*/ 1102 h 5911"/>
                  <a:gd name="T26" fmla="*/ 15613 w 22055"/>
                  <a:gd name="T27" fmla="*/ 1033 h 5911"/>
                  <a:gd name="T28" fmla="*/ 21188 w 22055"/>
                  <a:gd name="T29" fmla="*/ 312 h 5911"/>
                  <a:gd name="T30" fmla="*/ 21353 w 22055"/>
                  <a:gd name="T31" fmla="*/ 288 h 5911"/>
                  <a:gd name="T32" fmla="*/ 21503 w 22055"/>
                  <a:gd name="T33" fmla="*/ 1173 h 5911"/>
                  <a:gd name="T34" fmla="*/ 16752 w 22055"/>
                  <a:gd name="T35" fmla="*/ 3988 h 5911"/>
                  <a:gd name="T36" fmla="*/ 12121 w 22055"/>
                  <a:gd name="T37" fmla="*/ 5145 h 5911"/>
                  <a:gd name="T38" fmla="*/ 7880 w 22055"/>
                  <a:gd name="T39" fmla="*/ 5612 h 5911"/>
                  <a:gd name="T40" fmla="*/ 3413 w 22055"/>
                  <a:gd name="T41" fmla="*/ 5865 h 5911"/>
                  <a:gd name="T42" fmla="*/ 0 w 22055"/>
                  <a:gd name="T43" fmla="*/ 5911 h 5911"/>
                  <a:gd name="T44" fmla="*/ 0 w 22055"/>
                  <a:gd name="T45" fmla="*/ 5911 h 5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055" h="5911">
                    <a:moveTo>
                      <a:pt x="0" y="5911"/>
                    </a:moveTo>
                    <a:lnTo>
                      <a:pt x="108" y="5040"/>
                    </a:lnTo>
                    <a:cubicBezTo>
                      <a:pt x="108" y="5040"/>
                      <a:pt x="4526" y="5001"/>
                      <a:pt x="6682" y="4859"/>
                    </a:cubicBezTo>
                    <a:cubicBezTo>
                      <a:pt x="8779" y="4721"/>
                      <a:pt x="10819" y="4503"/>
                      <a:pt x="12744" y="4208"/>
                    </a:cubicBezTo>
                    <a:cubicBezTo>
                      <a:pt x="14966" y="3869"/>
                      <a:pt x="17186" y="3165"/>
                      <a:pt x="19124" y="1884"/>
                    </a:cubicBezTo>
                    <a:lnTo>
                      <a:pt x="18917" y="1565"/>
                    </a:lnTo>
                    <a:cubicBezTo>
                      <a:pt x="17051" y="1817"/>
                      <a:pt x="15110" y="1939"/>
                      <a:pt x="12983" y="1939"/>
                    </a:cubicBezTo>
                    <a:cubicBezTo>
                      <a:pt x="12034" y="1939"/>
                      <a:pt x="11040" y="1905"/>
                      <a:pt x="10028" y="1864"/>
                    </a:cubicBezTo>
                    <a:cubicBezTo>
                      <a:pt x="6311" y="1712"/>
                      <a:pt x="537" y="787"/>
                      <a:pt x="537" y="787"/>
                    </a:cubicBezTo>
                    <a:lnTo>
                      <a:pt x="674" y="0"/>
                    </a:lnTo>
                    <a:cubicBezTo>
                      <a:pt x="674" y="0"/>
                      <a:pt x="3309" y="437"/>
                      <a:pt x="6427" y="765"/>
                    </a:cubicBezTo>
                    <a:cubicBezTo>
                      <a:pt x="7844" y="913"/>
                      <a:pt x="9162" y="1008"/>
                      <a:pt x="10456" y="1053"/>
                    </a:cubicBezTo>
                    <a:cubicBezTo>
                      <a:pt x="11291" y="1084"/>
                      <a:pt x="12125" y="1102"/>
                      <a:pt x="12959" y="1102"/>
                    </a:cubicBezTo>
                    <a:cubicBezTo>
                      <a:pt x="13897" y="1102"/>
                      <a:pt x="14766" y="1079"/>
                      <a:pt x="15613" y="1033"/>
                    </a:cubicBezTo>
                    <a:cubicBezTo>
                      <a:pt x="17709" y="919"/>
                      <a:pt x="19533" y="683"/>
                      <a:pt x="21188" y="312"/>
                    </a:cubicBezTo>
                    <a:cubicBezTo>
                      <a:pt x="21250" y="298"/>
                      <a:pt x="21302" y="288"/>
                      <a:pt x="21353" y="288"/>
                    </a:cubicBezTo>
                    <a:cubicBezTo>
                      <a:pt x="21829" y="288"/>
                      <a:pt x="22055" y="754"/>
                      <a:pt x="21503" y="1173"/>
                    </a:cubicBezTo>
                    <a:cubicBezTo>
                      <a:pt x="20083" y="2339"/>
                      <a:pt x="18531" y="3258"/>
                      <a:pt x="16752" y="3988"/>
                    </a:cubicBezTo>
                    <a:cubicBezTo>
                      <a:pt x="15133" y="4651"/>
                      <a:pt x="13427" y="4955"/>
                      <a:pt x="12121" y="5145"/>
                    </a:cubicBezTo>
                    <a:cubicBezTo>
                      <a:pt x="10768" y="5343"/>
                      <a:pt x="9341" y="5500"/>
                      <a:pt x="7880" y="5612"/>
                    </a:cubicBezTo>
                    <a:cubicBezTo>
                      <a:pt x="6553" y="5715"/>
                      <a:pt x="5134" y="5795"/>
                      <a:pt x="3413" y="5865"/>
                    </a:cubicBezTo>
                    <a:cubicBezTo>
                      <a:pt x="3074" y="5879"/>
                      <a:pt x="0" y="5911"/>
                      <a:pt x="0" y="5911"/>
                    </a:cubicBezTo>
                    <a:lnTo>
                      <a:pt x="0" y="591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8638686" y="703548"/>
                <a:ext cx="170104" cy="150693"/>
              </a:xfrm>
              <a:custGeom>
                <a:avLst/>
                <a:gdLst>
                  <a:gd name="T0" fmla="*/ 16182 w 17851"/>
                  <a:gd name="T1" fmla="*/ 15595 h 15840"/>
                  <a:gd name="T2" fmla="*/ 15951 w 17851"/>
                  <a:gd name="T3" fmla="*/ 15538 h 15840"/>
                  <a:gd name="T4" fmla="*/ 3247 w 17851"/>
                  <a:gd name="T5" fmla="*/ 6717 h 15840"/>
                  <a:gd name="T6" fmla="*/ 396 w 17851"/>
                  <a:gd name="T7" fmla="*/ 1436 h 15840"/>
                  <a:gd name="T8" fmla="*/ 57 w 17851"/>
                  <a:gd name="T9" fmla="*/ 434 h 15840"/>
                  <a:gd name="T10" fmla="*/ 0 w 17851"/>
                  <a:gd name="T11" fmla="*/ 262 h 15840"/>
                  <a:gd name="T12" fmla="*/ 173 w 17851"/>
                  <a:gd name="T13" fmla="*/ 206 h 15840"/>
                  <a:gd name="T14" fmla="*/ 697 w 17851"/>
                  <a:gd name="T15" fmla="*/ 45 h 15840"/>
                  <a:gd name="T16" fmla="*/ 853 w 17851"/>
                  <a:gd name="T17" fmla="*/ 0 h 15840"/>
                  <a:gd name="T18" fmla="*/ 1087 w 17851"/>
                  <a:gd name="T19" fmla="*/ 604 h 15840"/>
                  <a:gd name="T20" fmla="*/ 1449 w 17851"/>
                  <a:gd name="T21" fmla="*/ 1518 h 15840"/>
                  <a:gd name="T22" fmla="*/ 6668 w 17851"/>
                  <a:gd name="T23" fmla="*/ 9317 h 15840"/>
                  <a:gd name="T24" fmla="*/ 17453 w 17851"/>
                  <a:gd name="T25" fmla="*/ 14891 h 15840"/>
                  <a:gd name="T26" fmla="*/ 17851 w 17851"/>
                  <a:gd name="T27" fmla="*/ 14954 h 15840"/>
                  <a:gd name="T28" fmla="*/ 17736 w 17851"/>
                  <a:gd name="T29" fmla="*/ 15840 h 15840"/>
                  <a:gd name="T30" fmla="*/ 16182 w 17851"/>
                  <a:gd name="T31" fmla="*/ 15595 h 15840"/>
                  <a:gd name="T32" fmla="*/ 16182 w 17851"/>
                  <a:gd name="T33" fmla="*/ 15595 h 15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851" h="15840">
                    <a:moveTo>
                      <a:pt x="16182" y="15595"/>
                    </a:moveTo>
                    <a:lnTo>
                      <a:pt x="15951" y="15538"/>
                    </a:lnTo>
                    <a:cubicBezTo>
                      <a:pt x="10774" y="14276"/>
                      <a:pt x="6500" y="11307"/>
                      <a:pt x="3247" y="6717"/>
                    </a:cubicBezTo>
                    <a:cubicBezTo>
                      <a:pt x="1720" y="4560"/>
                      <a:pt x="678" y="2130"/>
                      <a:pt x="396" y="1436"/>
                    </a:cubicBezTo>
                    <a:cubicBezTo>
                      <a:pt x="328" y="1254"/>
                      <a:pt x="57" y="434"/>
                      <a:pt x="57" y="434"/>
                    </a:cubicBezTo>
                    <a:lnTo>
                      <a:pt x="0" y="262"/>
                    </a:lnTo>
                    <a:lnTo>
                      <a:pt x="173" y="206"/>
                    </a:lnTo>
                    <a:cubicBezTo>
                      <a:pt x="174" y="206"/>
                      <a:pt x="526" y="94"/>
                      <a:pt x="697" y="45"/>
                    </a:cubicBezTo>
                    <a:lnTo>
                      <a:pt x="853" y="0"/>
                    </a:lnTo>
                    <a:lnTo>
                      <a:pt x="1087" y="604"/>
                    </a:lnTo>
                    <a:cubicBezTo>
                      <a:pt x="1205" y="911"/>
                      <a:pt x="1322" y="1217"/>
                      <a:pt x="1449" y="1518"/>
                    </a:cubicBezTo>
                    <a:cubicBezTo>
                      <a:pt x="2703" y="4513"/>
                      <a:pt x="4458" y="7137"/>
                      <a:pt x="6668" y="9317"/>
                    </a:cubicBezTo>
                    <a:cubicBezTo>
                      <a:pt x="9681" y="12290"/>
                      <a:pt x="13310" y="14165"/>
                      <a:pt x="17453" y="14891"/>
                    </a:cubicBezTo>
                    <a:lnTo>
                      <a:pt x="17851" y="14954"/>
                    </a:lnTo>
                    <a:lnTo>
                      <a:pt x="17736" y="15840"/>
                    </a:lnTo>
                    <a:cubicBezTo>
                      <a:pt x="17736" y="15840"/>
                      <a:pt x="17166" y="15787"/>
                      <a:pt x="16182" y="15595"/>
                    </a:cubicBezTo>
                    <a:lnTo>
                      <a:pt x="16182" y="1559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8625726" y="752159"/>
                <a:ext cx="168485" cy="134489"/>
              </a:xfrm>
              <a:custGeom>
                <a:avLst/>
                <a:gdLst>
                  <a:gd name="T0" fmla="*/ 17505 w 17698"/>
                  <a:gd name="T1" fmla="*/ 14102 h 14117"/>
                  <a:gd name="T2" fmla="*/ 8639 w 17698"/>
                  <a:gd name="T3" fmla="*/ 11419 h 14117"/>
                  <a:gd name="T4" fmla="*/ 30 w 17698"/>
                  <a:gd name="T5" fmla="*/ 438 h 14117"/>
                  <a:gd name="T6" fmla="*/ 0 w 17698"/>
                  <a:gd name="T7" fmla="*/ 350 h 14117"/>
                  <a:gd name="T8" fmla="*/ 800 w 17698"/>
                  <a:gd name="T9" fmla="*/ 0 h 14117"/>
                  <a:gd name="T10" fmla="*/ 851 w 17698"/>
                  <a:gd name="T11" fmla="*/ 158 h 14117"/>
                  <a:gd name="T12" fmla="*/ 17536 w 17698"/>
                  <a:gd name="T13" fmla="*/ 13204 h 14117"/>
                  <a:gd name="T14" fmla="*/ 17698 w 17698"/>
                  <a:gd name="T15" fmla="*/ 13220 h 14117"/>
                  <a:gd name="T16" fmla="*/ 17698 w 17698"/>
                  <a:gd name="T17" fmla="*/ 14117 h 14117"/>
                  <a:gd name="T18" fmla="*/ 17505 w 17698"/>
                  <a:gd name="T19" fmla="*/ 14102 h 14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98" h="14117">
                    <a:moveTo>
                      <a:pt x="17505" y="14102"/>
                    </a:moveTo>
                    <a:cubicBezTo>
                      <a:pt x="14135" y="13851"/>
                      <a:pt x="11234" y="12973"/>
                      <a:pt x="8639" y="11419"/>
                    </a:cubicBezTo>
                    <a:cubicBezTo>
                      <a:pt x="4556" y="8974"/>
                      <a:pt x="1659" y="5280"/>
                      <a:pt x="30" y="438"/>
                    </a:cubicBezTo>
                    <a:lnTo>
                      <a:pt x="0" y="350"/>
                    </a:lnTo>
                    <a:cubicBezTo>
                      <a:pt x="103" y="210"/>
                      <a:pt x="633" y="38"/>
                      <a:pt x="800" y="0"/>
                    </a:cubicBezTo>
                    <a:lnTo>
                      <a:pt x="851" y="158"/>
                    </a:lnTo>
                    <a:cubicBezTo>
                      <a:pt x="3711" y="8062"/>
                      <a:pt x="9209" y="12342"/>
                      <a:pt x="17536" y="13204"/>
                    </a:cubicBezTo>
                    <a:lnTo>
                      <a:pt x="17698" y="13220"/>
                    </a:lnTo>
                    <a:lnTo>
                      <a:pt x="17698" y="14117"/>
                    </a:lnTo>
                    <a:lnTo>
                      <a:pt x="17505" y="141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8672707" y="687345"/>
                <a:ext cx="149044" cy="105323"/>
              </a:xfrm>
              <a:custGeom>
                <a:avLst/>
                <a:gdLst>
                  <a:gd name="T0" fmla="*/ 14789 w 15803"/>
                  <a:gd name="T1" fmla="*/ 10948 h 11122"/>
                  <a:gd name="T2" fmla="*/ 5505 w 15803"/>
                  <a:gd name="T3" fmla="*/ 6528 h 11122"/>
                  <a:gd name="T4" fmla="*/ 315 w 15803"/>
                  <a:gd name="T5" fmla="*/ 994 h 11122"/>
                  <a:gd name="T6" fmla="*/ 0 w 15803"/>
                  <a:gd name="T7" fmla="*/ 499 h 11122"/>
                  <a:gd name="T8" fmla="*/ 769 w 15803"/>
                  <a:gd name="T9" fmla="*/ 0 h 11122"/>
                  <a:gd name="T10" fmla="*/ 871 w 15803"/>
                  <a:gd name="T11" fmla="*/ 152 h 11122"/>
                  <a:gd name="T12" fmla="*/ 7254 w 15803"/>
                  <a:gd name="T13" fmla="*/ 6656 h 11122"/>
                  <a:gd name="T14" fmla="*/ 15803 w 15803"/>
                  <a:gd name="T15" fmla="*/ 10182 h 11122"/>
                  <a:gd name="T16" fmla="*/ 15650 w 15803"/>
                  <a:gd name="T17" fmla="*/ 11122 h 11122"/>
                  <a:gd name="T18" fmla="*/ 14789 w 15803"/>
                  <a:gd name="T19" fmla="*/ 10948 h 1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03" h="11122">
                    <a:moveTo>
                      <a:pt x="14789" y="10948"/>
                    </a:moveTo>
                    <a:cubicBezTo>
                      <a:pt x="11443" y="10247"/>
                      <a:pt x="8327" y="8750"/>
                      <a:pt x="5505" y="6528"/>
                    </a:cubicBezTo>
                    <a:cubicBezTo>
                      <a:pt x="3125" y="4655"/>
                      <a:pt x="315" y="994"/>
                      <a:pt x="315" y="994"/>
                    </a:cubicBezTo>
                    <a:lnTo>
                      <a:pt x="0" y="499"/>
                    </a:lnTo>
                    <a:cubicBezTo>
                      <a:pt x="0" y="499"/>
                      <a:pt x="226" y="374"/>
                      <a:pt x="769" y="0"/>
                    </a:cubicBezTo>
                    <a:lnTo>
                      <a:pt x="871" y="152"/>
                    </a:lnTo>
                    <a:cubicBezTo>
                      <a:pt x="2600" y="2721"/>
                      <a:pt x="4747" y="4910"/>
                      <a:pt x="7254" y="6656"/>
                    </a:cubicBezTo>
                    <a:cubicBezTo>
                      <a:pt x="10033" y="8594"/>
                      <a:pt x="12823" y="9669"/>
                      <a:pt x="15803" y="10182"/>
                    </a:cubicBezTo>
                    <a:cubicBezTo>
                      <a:pt x="15785" y="10472"/>
                      <a:pt x="15767" y="10659"/>
                      <a:pt x="15650" y="11122"/>
                    </a:cubicBezTo>
                    <a:lnTo>
                      <a:pt x="14789" y="1094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4" name="Freeform 44"/>
              <p:cNvSpPr>
                <a:spLocks noEditPoints="1"/>
              </p:cNvSpPr>
              <p:nvPr/>
            </p:nvSpPr>
            <p:spPr bwMode="auto">
              <a:xfrm>
                <a:off x="8458861" y="562579"/>
                <a:ext cx="58322" cy="163654"/>
              </a:xfrm>
              <a:custGeom>
                <a:avLst/>
                <a:gdLst>
                  <a:gd name="T0" fmla="*/ 4383 w 6034"/>
                  <a:gd name="T1" fmla="*/ 13022 h 17237"/>
                  <a:gd name="T2" fmla="*/ 4529 w 6034"/>
                  <a:gd name="T3" fmla="*/ 13003 h 17237"/>
                  <a:gd name="T4" fmla="*/ 4539 w 6034"/>
                  <a:gd name="T5" fmla="*/ 12856 h 17237"/>
                  <a:gd name="T6" fmla="*/ 4591 w 6034"/>
                  <a:gd name="T7" fmla="*/ 11856 h 17237"/>
                  <a:gd name="T8" fmla="*/ 4596 w 6034"/>
                  <a:gd name="T9" fmla="*/ 11747 h 17237"/>
                  <a:gd name="T10" fmla="*/ 4666 w 6034"/>
                  <a:gd name="T11" fmla="*/ 10370 h 17237"/>
                  <a:gd name="T12" fmla="*/ 4746 w 6034"/>
                  <a:gd name="T13" fmla="*/ 8915 h 17237"/>
                  <a:gd name="T14" fmla="*/ 4824 w 6034"/>
                  <a:gd name="T15" fmla="*/ 7422 h 17237"/>
                  <a:gd name="T16" fmla="*/ 4969 w 6034"/>
                  <a:gd name="T17" fmla="*/ 3402 h 17237"/>
                  <a:gd name="T18" fmla="*/ 4489 w 6034"/>
                  <a:gd name="T19" fmla="*/ 1765 h 17237"/>
                  <a:gd name="T20" fmla="*/ 3128 w 6034"/>
                  <a:gd name="T21" fmla="*/ 939 h 17237"/>
                  <a:gd name="T22" fmla="*/ 2845 w 6034"/>
                  <a:gd name="T23" fmla="*/ 959 h 17237"/>
                  <a:gd name="T24" fmla="*/ 1129 w 6034"/>
                  <a:gd name="T25" fmla="*/ 2064 h 17237"/>
                  <a:gd name="T26" fmla="*/ 1093 w 6034"/>
                  <a:gd name="T27" fmla="*/ 2173 h 17237"/>
                  <a:gd name="T28" fmla="*/ 1179 w 6034"/>
                  <a:gd name="T29" fmla="*/ 3701 h 17237"/>
                  <a:gd name="T30" fmla="*/ 3149 w 6034"/>
                  <a:gd name="T31" fmla="*/ 10254 h 17237"/>
                  <a:gd name="T32" fmla="*/ 4009 w 6034"/>
                  <a:gd name="T33" fmla="*/ 12934 h 17237"/>
                  <a:gd name="T34" fmla="*/ 4383 w 6034"/>
                  <a:gd name="T35" fmla="*/ 13022 h 17237"/>
                  <a:gd name="T36" fmla="*/ 5062 w 6034"/>
                  <a:gd name="T37" fmla="*/ 17237 h 17237"/>
                  <a:gd name="T38" fmla="*/ 3921 w 6034"/>
                  <a:gd name="T39" fmla="*/ 16245 h 17237"/>
                  <a:gd name="T40" fmla="*/ 256 w 6034"/>
                  <a:gd name="T41" fmla="*/ 3901 h 17237"/>
                  <a:gd name="T42" fmla="*/ 163 w 6034"/>
                  <a:gd name="T43" fmla="*/ 1954 h 17237"/>
                  <a:gd name="T44" fmla="*/ 2345 w 6034"/>
                  <a:gd name="T45" fmla="*/ 90 h 17237"/>
                  <a:gd name="T46" fmla="*/ 3131 w 6034"/>
                  <a:gd name="T47" fmla="*/ 0 h 17237"/>
                  <a:gd name="T48" fmla="*/ 5798 w 6034"/>
                  <a:gd name="T49" fmla="*/ 2382 h 17237"/>
                  <a:gd name="T50" fmla="*/ 5941 w 6034"/>
                  <a:gd name="T51" fmla="*/ 5040 h 17237"/>
                  <a:gd name="T52" fmla="*/ 5872 w 6034"/>
                  <a:gd name="T53" fmla="*/ 6297 h 17237"/>
                  <a:gd name="T54" fmla="*/ 5812 w 6034"/>
                  <a:gd name="T55" fmla="*/ 7444 h 17237"/>
                  <a:gd name="T56" fmla="*/ 5631 w 6034"/>
                  <a:gd name="T57" fmla="*/ 10803 h 17237"/>
                  <a:gd name="T58" fmla="*/ 5375 w 6034"/>
                  <a:gd name="T59" fmla="*/ 16251 h 17237"/>
                  <a:gd name="T60" fmla="*/ 5062 w 6034"/>
                  <a:gd name="T61" fmla="*/ 17237 h 17237"/>
                  <a:gd name="T62" fmla="*/ 5062 w 6034"/>
                  <a:gd name="T63" fmla="*/ 17237 h 17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34" h="17237">
                    <a:moveTo>
                      <a:pt x="4383" y="13022"/>
                    </a:moveTo>
                    <a:lnTo>
                      <a:pt x="4529" y="13003"/>
                    </a:lnTo>
                    <a:lnTo>
                      <a:pt x="4539" y="12856"/>
                    </a:lnTo>
                    <a:cubicBezTo>
                      <a:pt x="4554" y="12640"/>
                      <a:pt x="4573" y="12228"/>
                      <a:pt x="4591" y="11856"/>
                    </a:cubicBezTo>
                    <a:lnTo>
                      <a:pt x="4596" y="11747"/>
                    </a:lnTo>
                    <a:cubicBezTo>
                      <a:pt x="4617" y="11266"/>
                      <a:pt x="4642" y="10748"/>
                      <a:pt x="4666" y="10370"/>
                    </a:cubicBezTo>
                    <a:cubicBezTo>
                      <a:pt x="4698" y="9887"/>
                      <a:pt x="4722" y="9401"/>
                      <a:pt x="4746" y="8915"/>
                    </a:cubicBezTo>
                    <a:cubicBezTo>
                      <a:pt x="4746" y="8915"/>
                      <a:pt x="4801" y="7807"/>
                      <a:pt x="4824" y="7422"/>
                    </a:cubicBezTo>
                    <a:cubicBezTo>
                      <a:pt x="4909" y="6018"/>
                      <a:pt x="4956" y="4703"/>
                      <a:pt x="4969" y="3402"/>
                    </a:cubicBezTo>
                    <a:cubicBezTo>
                      <a:pt x="4933" y="2740"/>
                      <a:pt x="4799" y="2284"/>
                      <a:pt x="4489" y="1765"/>
                    </a:cubicBezTo>
                    <a:cubicBezTo>
                      <a:pt x="4164" y="1216"/>
                      <a:pt x="3706" y="939"/>
                      <a:pt x="3128" y="939"/>
                    </a:cubicBezTo>
                    <a:cubicBezTo>
                      <a:pt x="3037" y="939"/>
                      <a:pt x="2943" y="945"/>
                      <a:pt x="2845" y="959"/>
                    </a:cubicBezTo>
                    <a:cubicBezTo>
                      <a:pt x="1909" y="1087"/>
                      <a:pt x="1380" y="1428"/>
                      <a:pt x="1129" y="2064"/>
                    </a:cubicBezTo>
                    <a:lnTo>
                      <a:pt x="1093" y="2173"/>
                    </a:lnTo>
                    <a:cubicBezTo>
                      <a:pt x="915" y="2722"/>
                      <a:pt x="1027" y="3189"/>
                      <a:pt x="1179" y="3701"/>
                    </a:cubicBezTo>
                    <a:lnTo>
                      <a:pt x="3149" y="10254"/>
                    </a:lnTo>
                    <a:cubicBezTo>
                      <a:pt x="3511" y="11456"/>
                      <a:pt x="3885" y="12674"/>
                      <a:pt x="4009" y="12934"/>
                    </a:cubicBezTo>
                    <a:cubicBezTo>
                      <a:pt x="4051" y="13078"/>
                      <a:pt x="4529" y="13003"/>
                      <a:pt x="4383" y="13022"/>
                    </a:cubicBezTo>
                    <a:close/>
                    <a:moveTo>
                      <a:pt x="5062" y="17237"/>
                    </a:moveTo>
                    <a:cubicBezTo>
                      <a:pt x="4639" y="17236"/>
                      <a:pt x="4112" y="16895"/>
                      <a:pt x="3921" y="16245"/>
                    </a:cubicBezTo>
                    <a:cubicBezTo>
                      <a:pt x="2717" y="12151"/>
                      <a:pt x="1487" y="7987"/>
                      <a:pt x="256" y="3901"/>
                    </a:cubicBezTo>
                    <a:cubicBezTo>
                      <a:pt x="29" y="3150"/>
                      <a:pt x="0" y="2532"/>
                      <a:pt x="163" y="1954"/>
                    </a:cubicBezTo>
                    <a:cubicBezTo>
                      <a:pt x="441" y="975"/>
                      <a:pt x="1175" y="348"/>
                      <a:pt x="2345" y="90"/>
                    </a:cubicBezTo>
                    <a:cubicBezTo>
                      <a:pt x="2616" y="30"/>
                      <a:pt x="2881" y="0"/>
                      <a:pt x="3131" y="0"/>
                    </a:cubicBezTo>
                    <a:cubicBezTo>
                      <a:pt x="4452" y="0"/>
                      <a:pt x="5400" y="846"/>
                      <a:pt x="5798" y="2382"/>
                    </a:cubicBezTo>
                    <a:cubicBezTo>
                      <a:pt x="6034" y="3293"/>
                      <a:pt x="6006" y="4198"/>
                      <a:pt x="5941" y="5040"/>
                    </a:cubicBezTo>
                    <a:cubicBezTo>
                      <a:pt x="5908" y="5459"/>
                      <a:pt x="5890" y="5878"/>
                      <a:pt x="5872" y="6297"/>
                    </a:cubicBezTo>
                    <a:cubicBezTo>
                      <a:pt x="5856" y="6682"/>
                      <a:pt x="5839" y="7063"/>
                      <a:pt x="5812" y="7444"/>
                    </a:cubicBezTo>
                    <a:cubicBezTo>
                      <a:pt x="5733" y="8563"/>
                      <a:pt x="5682" y="9683"/>
                      <a:pt x="5631" y="10803"/>
                    </a:cubicBezTo>
                    <a:lnTo>
                      <a:pt x="5375" y="16251"/>
                    </a:lnTo>
                    <a:cubicBezTo>
                      <a:pt x="5350" y="16991"/>
                      <a:pt x="5301" y="17237"/>
                      <a:pt x="5062" y="17237"/>
                    </a:cubicBezTo>
                    <a:lnTo>
                      <a:pt x="5062" y="1723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8510702" y="829935"/>
                <a:ext cx="50222" cy="74536"/>
              </a:xfrm>
              <a:custGeom>
                <a:avLst/>
                <a:gdLst>
                  <a:gd name="T0" fmla="*/ 4088 w 5260"/>
                  <a:gd name="T1" fmla="*/ 7857 h 7857"/>
                  <a:gd name="T2" fmla="*/ 3744 w 5260"/>
                  <a:gd name="T3" fmla="*/ 7371 h 7857"/>
                  <a:gd name="T4" fmla="*/ 3428 w 5260"/>
                  <a:gd name="T5" fmla="*/ 7536 h 7857"/>
                  <a:gd name="T6" fmla="*/ 3543 w 5260"/>
                  <a:gd name="T7" fmla="*/ 7857 h 7857"/>
                  <a:gd name="T8" fmla="*/ 2484 w 5260"/>
                  <a:gd name="T9" fmla="*/ 7857 h 7857"/>
                  <a:gd name="T10" fmla="*/ 2439 w 5260"/>
                  <a:gd name="T11" fmla="*/ 7740 h 7857"/>
                  <a:gd name="T12" fmla="*/ 15 w 5260"/>
                  <a:gd name="T13" fmla="*/ 353 h 7857"/>
                  <a:gd name="T14" fmla="*/ 0 w 5260"/>
                  <a:gd name="T15" fmla="*/ 240 h 7857"/>
                  <a:gd name="T16" fmla="*/ 784 w 5260"/>
                  <a:gd name="T17" fmla="*/ 0 h 7857"/>
                  <a:gd name="T18" fmla="*/ 854 w 5260"/>
                  <a:gd name="T19" fmla="*/ 124 h 7857"/>
                  <a:gd name="T20" fmla="*/ 5054 w 5260"/>
                  <a:gd name="T21" fmla="*/ 7572 h 7857"/>
                  <a:gd name="T22" fmla="*/ 5260 w 5260"/>
                  <a:gd name="T23" fmla="*/ 7857 h 7857"/>
                  <a:gd name="T24" fmla="*/ 4088 w 5260"/>
                  <a:gd name="T25" fmla="*/ 7857 h 7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60" h="7857">
                    <a:moveTo>
                      <a:pt x="4088" y="7857"/>
                    </a:moveTo>
                    <a:lnTo>
                      <a:pt x="3744" y="7371"/>
                    </a:lnTo>
                    <a:lnTo>
                      <a:pt x="3428" y="7536"/>
                    </a:lnTo>
                    <a:lnTo>
                      <a:pt x="3543" y="7857"/>
                    </a:lnTo>
                    <a:lnTo>
                      <a:pt x="2484" y="7857"/>
                    </a:lnTo>
                    <a:lnTo>
                      <a:pt x="2439" y="7740"/>
                    </a:lnTo>
                    <a:cubicBezTo>
                      <a:pt x="1413" y="5012"/>
                      <a:pt x="160" y="1516"/>
                      <a:pt x="15" y="353"/>
                    </a:cubicBezTo>
                    <a:lnTo>
                      <a:pt x="0" y="240"/>
                    </a:lnTo>
                    <a:lnTo>
                      <a:pt x="784" y="0"/>
                    </a:lnTo>
                    <a:lnTo>
                      <a:pt x="854" y="124"/>
                    </a:lnTo>
                    <a:cubicBezTo>
                      <a:pt x="2007" y="2796"/>
                      <a:pt x="3423" y="5307"/>
                      <a:pt x="5054" y="7572"/>
                    </a:cubicBezTo>
                    <a:lnTo>
                      <a:pt x="5260" y="7857"/>
                    </a:lnTo>
                    <a:lnTo>
                      <a:pt x="4088" y="785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8431321" y="841278"/>
                <a:ext cx="37261" cy="63193"/>
              </a:xfrm>
              <a:custGeom>
                <a:avLst/>
                <a:gdLst>
                  <a:gd name="T0" fmla="*/ 2871 w 3854"/>
                  <a:gd name="T1" fmla="*/ 6645 h 6645"/>
                  <a:gd name="T2" fmla="*/ 2083 w 3854"/>
                  <a:gd name="T3" fmla="*/ 4068 h 6645"/>
                  <a:gd name="T4" fmla="*/ 1910 w 3854"/>
                  <a:gd name="T5" fmla="*/ 4628 h 6645"/>
                  <a:gd name="T6" fmla="*/ 1138 w 3854"/>
                  <a:gd name="T7" fmla="*/ 6546 h 6645"/>
                  <a:gd name="T8" fmla="*/ 1088 w 3854"/>
                  <a:gd name="T9" fmla="*/ 6645 h 6645"/>
                  <a:gd name="T10" fmla="*/ 0 w 3854"/>
                  <a:gd name="T11" fmla="*/ 6645 h 6645"/>
                  <a:gd name="T12" fmla="*/ 144 w 3854"/>
                  <a:gd name="T13" fmla="*/ 6379 h 6645"/>
                  <a:gd name="T14" fmla="*/ 1184 w 3854"/>
                  <a:gd name="T15" fmla="*/ 3718 h 6645"/>
                  <a:gd name="T16" fmla="*/ 1400 w 3854"/>
                  <a:gd name="T17" fmla="*/ 1046 h 6645"/>
                  <a:gd name="T18" fmla="*/ 1400 w 3854"/>
                  <a:gd name="T19" fmla="*/ 54 h 6645"/>
                  <a:gd name="T20" fmla="*/ 1755 w 3854"/>
                  <a:gd name="T21" fmla="*/ 0 h 6645"/>
                  <a:gd name="T22" fmla="*/ 3854 w 3854"/>
                  <a:gd name="T23" fmla="*/ 6645 h 6645"/>
                  <a:gd name="T24" fmla="*/ 2871 w 3854"/>
                  <a:gd name="T25" fmla="*/ 6645 h 6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54" h="6645">
                    <a:moveTo>
                      <a:pt x="2871" y="6645"/>
                    </a:moveTo>
                    <a:lnTo>
                      <a:pt x="2083" y="4068"/>
                    </a:lnTo>
                    <a:lnTo>
                      <a:pt x="1910" y="4628"/>
                    </a:lnTo>
                    <a:cubicBezTo>
                      <a:pt x="1708" y="5285"/>
                      <a:pt x="1448" y="5930"/>
                      <a:pt x="1138" y="6546"/>
                    </a:cubicBezTo>
                    <a:lnTo>
                      <a:pt x="1088" y="6645"/>
                    </a:lnTo>
                    <a:lnTo>
                      <a:pt x="0" y="6645"/>
                    </a:lnTo>
                    <a:lnTo>
                      <a:pt x="144" y="6379"/>
                    </a:lnTo>
                    <a:cubicBezTo>
                      <a:pt x="609" y="5525"/>
                      <a:pt x="959" y="4630"/>
                      <a:pt x="1184" y="3718"/>
                    </a:cubicBezTo>
                    <a:cubicBezTo>
                      <a:pt x="1403" y="2819"/>
                      <a:pt x="1411" y="1905"/>
                      <a:pt x="1400" y="1046"/>
                    </a:cubicBezTo>
                    <a:cubicBezTo>
                      <a:pt x="1399" y="907"/>
                      <a:pt x="1400" y="333"/>
                      <a:pt x="1400" y="54"/>
                    </a:cubicBezTo>
                    <a:lnTo>
                      <a:pt x="1755" y="0"/>
                    </a:lnTo>
                    <a:cubicBezTo>
                      <a:pt x="1993" y="316"/>
                      <a:pt x="3740" y="6267"/>
                      <a:pt x="3854" y="6645"/>
                    </a:cubicBezTo>
                    <a:lnTo>
                      <a:pt x="2871" y="664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8418360" y="530172"/>
                <a:ext cx="218705" cy="374299"/>
              </a:xfrm>
              <a:custGeom>
                <a:avLst/>
                <a:gdLst>
                  <a:gd name="T0" fmla="*/ 21546 w 23050"/>
                  <a:gd name="T1" fmla="*/ 39491 h 39491"/>
                  <a:gd name="T2" fmla="*/ 21496 w 23050"/>
                  <a:gd name="T3" fmla="*/ 39449 h 39491"/>
                  <a:gd name="T4" fmla="*/ 20022 w 23050"/>
                  <a:gd name="T5" fmla="*/ 38147 h 39491"/>
                  <a:gd name="T6" fmla="*/ 13620 w 23050"/>
                  <a:gd name="T7" fmla="*/ 26507 h 39491"/>
                  <a:gd name="T8" fmla="*/ 13017 w 23050"/>
                  <a:gd name="T9" fmla="*/ 20926 h 39491"/>
                  <a:gd name="T10" fmla="*/ 13150 w 23050"/>
                  <a:gd name="T11" fmla="*/ 16648 h 39491"/>
                  <a:gd name="T12" fmla="*/ 13289 w 23050"/>
                  <a:gd name="T13" fmla="*/ 15094 h 39491"/>
                  <a:gd name="T14" fmla="*/ 13434 w 23050"/>
                  <a:gd name="T15" fmla="*/ 13457 h 39491"/>
                  <a:gd name="T16" fmla="*/ 13416 w 23050"/>
                  <a:gd name="T17" fmla="*/ 9026 h 39491"/>
                  <a:gd name="T18" fmla="*/ 12663 w 23050"/>
                  <a:gd name="T19" fmla="*/ 5033 h 39491"/>
                  <a:gd name="T20" fmla="*/ 11503 w 23050"/>
                  <a:gd name="T21" fmla="*/ 2717 h 39491"/>
                  <a:gd name="T22" fmla="*/ 7100 w 23050"/>
                  <a:gd name="T23" fmla="*/ 975 h 39491"/>
                  <a:gd name="T24" fmla="*/ 4585 w 23050"/>
                  <a:gd name="T25" fmla="*/ 1299 h 39491"/>
                  <a:gd name="T26" fmla="*/ 1088 w 23050"/>
                  <a:gd name="T27" fmla="*/ 5358 h 39491"/>
                  <a:gd name="T28" fmla="*/ 1151 w 23050"/>
                  <a:gd name="T29" fmla="*/ 8479 h 39491"/>
                  <a:gd name="T30" fmla="*/ 4739 w 23050"/>
                  <a:gd name="T31" fmla="*/ 24896 h 39491"/>
                  <a:gd name="T32" fmla="*/ 4942 w 23050"/>
                  <a:gd name="T33" fmla="*/ 25678 h 39491"/>
                  <a:gd name="T34" fmla="*/ 8625 w 23050"/>
                  <a:gd name="T35" fmla="*/ 39262 h 39491"/>
                  <a:gd name="T36" fmla="*/ 8690 w 23050"/>
                  <a:gd name="T37" fmla="*/ 39491 h 39491"/>
                  <a:gd name="T38" fmla="*/ 7701 w 23050"/>
                  <a:gd name="T39" fmla="*/ 39491 h 39491"/>
                  <a:gd name="T40" fmla="*/ 7664 w 23050"/>
                  <a:gd name="T41" fmla="*/ 39360 h 39491"/>
                  <a:gd name="T42" fmla="*/ 6455 w 23050"/>
                  <a:gd name="T43" fmla="*/ 35045 h 39491"/>
                  <a:gd name="T44" fmla="*/ 2808 w 23050"/>
                  <a:gd name="T45" fmla="*/ 21207 h 39491"/>
                  <a:gd name="T46" fmla="*/ 659 w 23050"/>
                  <a:gd name="T47" fmla="*/ 11490 h 39491"/>
                  <a:gd name="T48" fmla="*/ 610 w 23050"/>
                  <a:gd name="T49" fmla="*/ 11219 h 39491"/>
                  <a:gd name="T50" fmla="*/ 61 w 23050"/>
                  <a:gd name="T51" fmla="*/ 6148 h 39491"/>
                  <a:gd name="T52" fmla="*/ 1896 w 23050"/>
                  <a:gd name="T53" fmla="*/ 1719 h 39491"/>
                  <a:gd name="T54" fmla="*/ 4944 w 23050"/>
                  <a:gd name="T55" fmla="*/ 229 h 39491"/>
                  <a:gd name="T56" fmla="*/ 7219 w 23050"/>
                  <a:gd name="T57" fmla="*/ 0 h 39491"/>
                  <a:gd name="T58" fmla="*/ 12310 w 23050"/>
                  <a:gd name="T59" fmla="*/ 2156 h 39491"/>
                  <a:gd name="T60" fmla="*/ 14021 w 23050"/>
                  <a:gd name="T61" fmla="*/ 6356 h 39491"/>
                  <a:gd name="T62" fmla="*/ 14412 w 23050"/>
                  <a:gd name="T63" fmla="*/ 12949 h 39491"/>
                  <a:gd name="T64" fmla="*/ 14233 w 23050"/>
                  <a:gd name="T65" fmla="*/ 15218 h 39491"/>
                  <a:gd name="T66" fmla="*/ 14114 w 23050"/>
                  <a:gd name="T67" fmla="*/ 16453 h 39491"/>
                  <a:gd name="T68" fmla="*/ 13991 w 23050"/>
                  <a:gd name="T69" fmla="*/ 21897 h 39491"/>
                  <a:gd name="T70" fmla="*/ 15029 w 23050"/>
                  <a:gd name="T71" fmla="*/ 28240 h 39491"/>
                  <a:gd name="T72" fmla="*/ 20976 w 23050"/>
                  <a:gd name="T73" fmla="*/ 37726 h 39491"/>
                  <a:gd name="T74" fmla="*/ 22663 w 23050"/>
                  <a:gd name="T75" fmla="*/ 39172 h 39491"/>
                  <a:gd name="T76" fmla="*/ 23050 w 23050"/>
                  <a:gd name="T77" fmla="*/ 39491 h 39491"/>
                  <a:gd name="T78" fmla="*/ 21546 w 23050"/>
                  <a:gd name="T79" fmla="*/ 39491 h 39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050" h="39491">
                    <a:moveTo>
                      <a:pt x="21546" y="39491"/>
                    </a:moveTo>
                    <a:lnTo>
                      <a:pt x="21496" y="39449"/>
                    </a:lnTo>
                    <a:cubicBezTo>
                      <a:pt x="20993" y="39030"/>
                      <a:pt x="20498" y="38600"/>
                      <a:pt x="20022" y="38147"/>
                    </a:cubicBezTo>
                    <a:cubicBezTo>
                      <a:pt x="16696" y="34982"/>
                      <a:pt x="14543" y="31066"/>
                      <a:pt x="13620" y="26507"/>
                    </a:cubicBezTo>
                    <a:cubicBezTo>
                      <a:pt x="13276" y="24810"/>
                      <a:pt x="13079" y="22985"/>
                      <a:pt x="13017" y="20926"/>
                    </a:cubicBezTo>
                    <a:cubicBezTo>
                      <a:pt x="12974" y="19481"/>
                      <a:pt x="13064" y="18041"/>
                      <a:pt x="13150" y="16648"/>
                    </a:cubicBezTo>
                    <a:cubicBezTo>
                      <a:pt x="13185" y="16088"/>
                      <a:pt x="13237" y="15591"/>
                      <a:pt x="13289" y="15094"/>
                    </a:cubicBezTo>
                    <a:cubicBezTo>
                      <a:pt x="13348" y="14549"/>
                      <a:pt x="13405" y="14004"/>
                      <a:pt x="13434" y="13457"/>
                    </a:cubicBezTo>
                    <a:cubicBezTo>
                      <a:pt x="13522" y="11761"/>
                      <a:pt x="13517" y="10353"/>
                      <a:pt x="13416" y="9026"/>
                    </a:cubicBezTo>
                    <a:cubicBezTo>
                      <a:pt x="13303" y="7528"/>
                      <a:pt x="13057" y="6221"/>
                      <a:pt x="12663" y="5033"/>
                    </a:cubicBezTo>
                    <a:cubicBezTo>
                      <a:pt x="12359" y="4114"/>
                      <a:pt x="11955" y="3374"/>
                      <a:pt x="11503" y="2717"/>
                    </a:cubicBezTo>
                    <a:cubicBezTo>
                      <a:pt x="10498" y="1258"/>
                      <a:pt x="9340" y="924"/>
                      <a:pt x="7100" y="975"/>
                    </a:cubicBezTo>
                    <a:cubicBezTo>
                      <a:pt x="6119" y="998"/>
                      <a:pt x="5320" y="1078"/>
                      <a:pt x="4585" y="1299"/>
                    </a:cubicBezTo>
                    <a:cubicBezTo>
                      <a:pt x="2547" y="1909"/>
                      <a:pt x="1402" y="3237"/>
                      <a:pt x="1088" y="5358"/>
                    </a:cubicBezTo>
                    <a:cubicBezTo>
                      <a:pt x="916" y="6504"/>
                      <a:pt x="1032" y="7628"/>
                      <a:pt x="1151" y="8479"/>
                    </a:cubicBezTo>
                    <a:cubicBezTo>
                      <a:pt x="1933" y="14037"/>
                      <a:pt x="3359" y="19557"/>
                      <a:pt x="4739" y="24896"/>
                    </a:cubicBezTo>
                    <a:lnTo>
                      <a:pt x="4942" y="25678"/>
                    </a:lnTo>
                    <a:cubicBezTo>
                      <a:pt x="6017" y="29842"/>
                      <a:pt x="7222" y="34285"/>
                      <a:pt x="8625" y="39262"/>
                    </a:cubicBezTo>
                    <a:lnTo>
                      <a:pt x="8690" y="39491"/>
                    </a:lnTo>
                    <a:lnTo>
                      <a:pt x="7701" y="39491"/>
                    </a:lnTo>
                    <a:lnTo>
                      <a:pt x="7664" y="39360"/>
                    </a:lnTo>
                    <a:cubicBezTo>
                      <a:pt x="7259" y="37925"/>
                      <a:pt x="6856" y="36491"/>
                      <a:pt x="6455" y="35045"/>
                    </a:cubicBezTo>
                    <a:cubicBezTo>
                      <a:pt x="4999" y="29786"/>
                      <a:pt x="3840" y="25389"/>
                      <a:pt x="2808" y="21207"/>
                    </a:cubicBezTo>
                    <a:cubicBezTo>
                      <a:pt x="2051" y="18134"/>
                      <a:pt x="1268" y="14830"/>
                      <a:pt x="659" y="11490"/>
                    </a:cubicBezTo>
                    <a:lnTo>
                      <a:pt x="610" y="11219"/>
                    </a:lnTo>
                    <a:cubicBezTo>
                      <a:pt x="311" y="9574"/>
                      <a:pt x="0" y="7874"/>
                      <a:pt x="61" y="6148"/>
                    </a:cubicBezTo>
                    <a:cubicBezTo>
                      <a:pt x="127" y="4250"/>
                      <a:pt x="728" y="2802"/>
                      <a:pt x="1896" y="1719"/>
                    </a:cubicBezTo>
                    <a:cubicBezTo>
                      <a:pt x="2702" y="972"/>
                      <a:pt x="3699" y="485"/>
                      <a:pt x="4944" y="229"/>
                    </a:cubicBezTo>
                    <a:cubicBezTo>
                      <a:pt x="5686" y="77"/>
                      <a:pt x="6451" y="0"/>
                      <a:pt x="7219" y="0"/>
                    </a:cubicBezTo>
                    <a:cubicBezTo>
                      <a:pt x="10204" y="0"/>
                      <a:pt x="11322" y="879"/>
                      <a:pt x="12310" y="2156"/>
                    </a:cubicBezTo>
                    <a:cubicBezTo>
                      <a:pt x="13138" y="3225"/>
                      <a:pt x="13635" y="4543"/>
                      <a:pt x="14021" y="6356"/>
                    </a:cubicBezTo>
                    <a:cubicBezTo>
                      <a:pt x="14492" y="8577"/>
                      <a:pt x="14487" y="10838"/>
                      <a:pt x="14412" y="12949"/>
                    </a:cubicBezTo>
                    <a:cubicBezTo>
                      <a:pt x="14386" y="13708"/>
                      <a:pt x="14308" y="14476"/>
                      <a:pt x="14233" y="15218"/>
                    </a:cubicBezTo>
                    <a:cubicBezTo>
                      <a:pt x="14190" y="15643"/>
                      <a:pt x="14149" y="16048"/>
                      <a:pt x="14114" y="16453"/>
                    </a:cubicBezTo>
                    <a:cubicBezTo>
                      <a:pt x="13993" y="17941"/>
                      <a:pt x="13869" y="19904"/>
                      <a:pt x="13991" y="21897"/>
                    </a:cubicBezTo>
                    <a:cubicBezTo>
                      <a:pt x="14138" y="24287"/>
                      <a:pt x="14478" y="26363"/>
                      <a:pt x="15029" y="28240"/>
                    </a:cubicBezTo>
                    <a:cubicBezTo>
                      <a:pt x="16126" y="31973"/>
                      <a:pt x="18127" y="35165"/>
                      <a:pt x="20976" y="37726"/>
                    </a:cubicBezTo>
                    <a:cubicBezTo>
                      <a:pt x="21527" y="38223"/>
                      <a:pt x="22094" y="38702"/>
                      <a:pt x="22663" y="39172"/>
                    </a:cubicBezTo>
                    <a:lnTo>
                      <a:pt x="23050" y="39491"/>
                    </a:lnTo>
                    <a:lnTo>
                      <a:pt x="21546" y="3949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8287136" y="805631"/>
                <a:ext cx="90722" cy="98841"/>
              </a:xfrm>
              <a:custGeom>
                <a:avLst/>
                <a:gdLst>
                  <a:gd name="T0" fmla="*/ 0 w 9576"/>
                  <a:gd name="T1" fmla="*/ 10339 h 10339"/>
                  <a:gd name="T2" fmla="*/ 591 w 9576"/>
                  <a:gd name="T3" fmla="*/ 10003 h 10339"/>
                  <a:gd name="T4" fmla="*/ 2068 w 9576"/>
                  <a:gd name="T5" fmla="*/ 9099 h 10339"/>
                  <a:gd name="T6" fmla="*/ 7342 w 9576"/>
                  <a:gd name="T7" fmla="*/ 3768 h 10339"/>
                  <a:gd name="T8" fmla="*/ 8652 w 9576"/>
                  <a:gd name="T9" fmla="*/ 35 h 10339"/>
                  <a:gd name="T10" fmla="*/ 9576 w 9576"/>
                  <a:gd name="T11" fmla="*/ 32 h 10339"/>
                  <a:gd name="T12" fmla="*/ 9346 w 9576"/>
                  <a:gd name="T13" fmla="*/ 1416 h 10339"/>
                  <a:gd name="T14" fmla="*/ 5837 w 9576"/>
                  <a:gd name="T15" fmla="*/ 7210 h 10339"/>
                  <a:gd name="T16" fmla="*/ 1897 w 9576"/>
                  <a:gd name="T17" fmla="*/ 10312 h 10339"/>
                  <a:gd name="T18" fmla="*/ 1854 w 9576"/>
                  <a:gd name="T19" fmla="*/ 10339 h 10339"/>
                  <a:gd name="T20" fmla="*/ 0 w 9576"/>
                  <a:gd name="T21" fmla="*/ 10339 h 10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76" h="10339">
                    <a:moveTo>
                      <a:pt x="0" y="10339"/>
                    </a:moveTo>
                    <a:lnTo>
                      <a:pt x="591" y="10003"/>
                    </a:lnTo>
                    <a:cubicBezTo>
                      <a:pt x="1091" y="9718"/>
                      <a:pt x="1584" y="9420"/>
                      <a:pt x="2068" y="9099"/>
                    </a:cubicBezTo>
                    <a:cubicBezTo>
                      <a:pt x="4429" y="7538"/>
                      <a:pt x="6154" y="5794"/>
                      <a:pt x="7342" y="3768"/>
                    </a:cubicBezTo>
                    <a:cubicBezTo>
                      <a:pt x="8155" y="2382"/>
                      <a:pt x="8506" y="1231"/>
                      <a:pt x="8652" y="35"/>
                    </a:cubicBezTo>
                    <a:cubicBezTo>
                      <a:pt x="9058" y="0"/>
                      <a:pt x="9108" y="51"/>
                      <a:pt x="9576" y="32"/>
                    </a:cubicBezTo>
                    <a:cubicBezTo>
                      <a:pt x="9569" y="611"/>
                      <a:pt x="9508" y="841"/>
                      <a:pt x="9346" y="1416"/>
                    </a:cubicBezTo>
                    <a:cubicBezTo>
                      <a:pt x="8777" y="3493"/>
                      <a:pt x="7630" y="5388"/>
                      <a:pt x="5837" y="7210"/>
                    </a:cubicBezTo>
                    <a:cubicBezTo>
                      <a:pt x="4706" y="8359"/>
                      <a:pt x="3417" y="9374"/>
                      <a:pt x="1897" y="10312"/>
                    </a:cubicBezTo>
                    <a:lnTo>
                      <a:pt x="1854" y="10339"/>
                    </a:lnTo>
                    <a:lnTo>
                      <a:pt x="0" y="1033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9" name="Freeform 49"/>
              <p:cNvSpPr>
                <a:spLocks/>
              </p:cNvSpPr>
              <p:nvPr/>
            </p:nvSpPr>
            <p:spPr bwMode="auto">
              <a:xfrm>
                <a:off x="8379479" y="478321"/>
                <a:ext cx="345069" cy="426150"/>
              </a:xfrm>
              <a:custGeom>
                <a:avLst/>
                <a:gdLst>
                  <a:gd name="T0" fmla="*/ 35101 w 36385"/>
                  <a:gd name="T1" fmla="*/ 45065 h 45065"/>
                  <a:gd name="T2" fmla="*/ 30905 w 36385"/>
                  <a:gd name="T3" fmla="*/ 42529 h 45065"/>
                  <a:gd name="T4" fmla="*/ 22630 w 36385"/>
                  <a:gd name="T5" fmla="*/ 29585 h 45065"/>
                  <a:gd name="T6" fmla="*/ 21959 w 36385"/>
                  <a:gd name="T7" fmla="*/ 25009 h 45065"/>
                  <a:gd name="T8" fmla="*/ 21814 w 36385"/>
                  <a:gd name="T9" fmla="*/ 22300 h 45065"/>
                  <a:gd name="T10" fmla="*/ 21779 w 36385"/>
                  <a:gd name="T11" fmla="*/ 21411 h 45065"/>
                  <a:gd name="T12" fmla="*/ 21739 w 36385"/>
                  <a:gd name="T13" fmla="*/ 17872 h 45065"/>
                  <a:gd name="T14" fmla="*/ 21722 w 36385"/>
                  <a:gd name="T15" fmla="*/ 15066 h 45065"/>
                  <a:gd name="T16" fmla="*/ 21160 w 36385"/>
                  <a:gd name="T17" fmla="*/ 8888 h 45065"/>
                  <a:gd name="T18" fmla="*/ 18838 w 36385"/>
                  <a:gd name="T19" fmla="*/ 4010 h 45065"/>
                  <a:gd name="T20" fmla="*/ 15537 w 36385"/>
                  <a:gd name="T21" fmla="*/ 1675 h 45065"/>
                  <a:gd name="T22" fmla="*/ 10685 w 36385"/>
                  <a:gd name="T23" fmla="*/ 915 h 45065"/>
                  <a:gd name="T24" fmla="*/ 10504 w 36385"/>
                  <a:gd name="T25" fmla="*/ 917 h 45065"/>
                  <a:gd name="T26" fmla="*/ 2684 w 36385"/>
                  <a:gd name="T27" fmla="*/ 5604 h 45065"/>
                  <a:gd name="T28" fmla="*/ 1216 w 36385"/>
                  <a:gd name="T29" fmla="*/ 10224 h 45065"/>
                  <a:gd name="T30" fmla="*/ 1075 w 36385"/>
                  <a:gd name="T31" fmla="*/ 15272 h 45065"/>
                  <a:gd name="T32" fmla="*/ 2823 w 36385"/>
                  <a:gd name="T33" fmla="*/ 23003 h 45065"/>
                  <a:gd name="T34" fmla="*/ 4837 w 36385"/>
                  <a:gd name="T35" fmla="*/ 30504 h 45065"/>
                  <a:gd name="T36" fmla="*/ 5260 w 36385"/>
                  <a:gd name="T37" fmla="*/ 36401 h 45065"/>
                  <a:gd name="T38" fmla="*/ 2550 w 36385"/>
                  <a:gd name="T39" fmla="*/ 44985 h 45065"/>
                  <a:gd name="T40" fmla="*/ 2497 w 36385"/>
                  <a:gd name="T41" fmla="*/ 45065 h 45065"/>
                  <a:gd name="T42" fmla="*/ 1339 w 36385"/>
                  <a:gd name="T43" fmla="*/ 45065 h 45065"/>
                  <a:gd name="T44" fmla="*/ 1541 w 36385"/>
                  <a:gd name="T45" fmla="*/ 44781 h 45065"/>
                  <a:gd name="T46" fmla="*/ 3727 w 36385"/>
                  <a:gd name="T47" fmla="*/ 40144 h 45065"/>
                  <a:gd name="T48" fmla="*/ 4251 w 36385"/>
                  <a:gd name="T49" fmla="*/ 33523 h 45065"/>
                  <a:gd name="T50" fmla="*/ 1858 w 36385"/>
                  <a:gd name="T51" fmla="*/ 23107 h 45065"/>
                  <a:gd name="T52" fmla="*/ 283 w 36385"/>
                  <a:gd name="T53" fmla="*/ 16667 h 45065"/>
                  <a:gd name="T54" fmla="*/ 116 w 36385"/>
                  <a:gd name="T55" fmla="*/ 11613 h 45065"/>
                  <a:gd name="T56" fmla="*/ 1826 w 36385"/>
                  <a:gd name="T57" fmla="*/ 5202 h 45065"/>
                  <a:gd name="T58" fmla="*/ 9017 w 36385"/>
                  <a:gd name="T59" fmla="*/ 110 h 45065"/>
                  <a:gd name="T60" fmla="*/ 10871 w 36385"/>
                  <a:gd name="T61" fmla="*/ 0 h 45065"/>
                  <a:gd name="T62" fmla="*/ 18161 w 36385"/>
                  <a:gd name="T63" fmla="*/ 2188 h 45065"/>
                  <a:gd name="T64" fmla="*/ 21694 w 36385"/>
                  <a:gd name="T65" fmla="*/ 7159 h 45065"/>
                  <a:gd name="T66" fmla="*/ 22457 w 36385"/>
                  <a:gd name="T67" fmla="*/ 11194 h 45065"/>
                  <a:gd name="T68" fmla="*/ 22596 w 36385"/>
                  <a:gd name="T69" fmla="*/ 13609 h 45065"/>
                  <a:gd name="T70" fmla="*/ 22644 w 36385"/>
                  <a:gd name="T71" fmla="*/ 14793 h 45065"/>
                  <a:gd name="T72" fmla="*/ 22685 w 36385"/>
                  <a:gd name="T73" fmla="*/ 17600 h 45065"/>
                  <a:gd name="T74" fmla="*/ 22684 w 36385"/>
                  <a:gd name="T75" fmla="*/ 18196 h 45065"/>
                  <a:gd name="T76" fmla="*/ 23004 w 36385"/>
                  <a:gd name="T77" fmla="*/ 26013 h 45065"/>
                  <a:gd name="T78" fmla="*/ 24705 w 36385"/>
                  <a:gd name="T79" fmla="*/ 33116 h 45065"/>
                  <a:gd name="T80" fmla="*/ 34162 w 36385"/>
                  <a:gd name="T81" fmla="*/ 43549 h 45065"/>
                  <a:gd name="T82" fmla="*/ 36385 w 36385"/>
                  <a:gd name="T83" fmla="*/ 44662 h 45065"/>
                  <a:gd name="T84" fmla="*/ 36302 w 36385"/>
                  <a:gd name="T85" fmla="*/ 45065 h 45065"/>
                  <a:gd name="T86" fmla="*/ 35101 w 36385"/>
                  <a:gd name="T87" fmla="*/ 45065 h 45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385" h="45065">
                    <a:moveTo>
                      <a:pt x="35101" y="45065"/>
                    </a:moveTo>
                    <a:cubicBezTo>
                      <a:pt x="33533" y="44280"/>
                      <a:pt x="32080" y="43410"/>
                      <a:pt x="30905" y="42529"/>
                    </a:cubicBezTo>
                    <a:cubicBezTo>
                      <a:pt x="26571" y="39281"/>
                      <a:pt x="23787" y="34926"/>
                      <a:pt x="22630" y="29585"/>
                    </a:cubicBezTo>
                    <a:cubicBezTo>
                      <a:pt x="22323" y="28165"/>
                      <a:pt x="22103" y="26668"/>
                      <a:pt x="21959" y="25009"/>
                    </a:cubicBezTo>
                    <a:cubicBezTo>
                      <a:pt x="21880" y="24105"/>
                      <a:pt x="21846" y="23187"/>
                      <a:pt x="21814" y="22300"/>
                    </a:cubicBezTo>
                    <a:lnTo>
                      <a:pt x="21779" y="21411"/>
                    </a:lnTo>
                    <a:cubicBezTo>
                      <a:pt x="21727" y="20205"/>
                      <a:pt x="21734" y="18966"/>
                      <a:pt x="21739" y="17872"/>
                    </a:cubicBezTo>
                    <a:cubicBezTo>
                      <a:pt x="21743" y="16936"/>
                      <a:pt x="21747" y="16001"/>
                      <a:pt x="21722" y="15066"/>
                    </a:cubicBezTo>
                    <a:cubicBezTo>
                      <a:pt x="21667" y="12857"/>
                      <a:pt x="21587" y="10866"/>
                      <a:pt x="21160" y="8888"/>
                    </a:cubicBezTo>
                    <a:cubicBezTo>
                      <a:pt x="20705" y="6781"/>
                      <a:pt x="19967" y="5231"/>
                      <a:pt x="18838" y="4010"/>
                    </a:cubicBezTo>
                    <a:cubicBezTo>
                      <a:pt x="17772" y="2855"/>
                      <a:pt x="16723" y="2113"/>
                      <a:pt x="15537" y="1675"/>
                    </a:cubicBezTo>
                    <a:cubicBezTo>
                      <a:pt x="14130" y="1157"/>
                      <a:pt x="12588" y="915"/>
                      <a:pt x="10685" y="915"/>
                    </a:cubicBezTo>
                    <a:lnTo>
                      <a:pt x="10504" y="917"/>
                    </a:lnTo>
                    <a:cubicBezTo>
                      <a:pt x="6975" y="971"/>
                      <a:pt x="4344" y="2548"/>
                      <a:pt x="2684" y="5604"/>
                    </a:cubicBezTo>
                    <a:cubicBezTo>
                      <a:pt x="1972" y="6914"/>
                      <a:pt x="1492" y="8425"/>
                      <a:pt x="1216" y="10224"/>
                    </a:cubicBezTo>
                    <a:cubicBezTo>
                      <a:pt x="966" y="11853"/>
                      <a:pt x="918" y="13552"/>
                      <a:pt x="1075" y="15272"/>
                    </a:cubicBezTo>
                    <a:cubicBezTo>
                      <a:pt x="1306" y="17796"/>
                      <a:pt x="1894" y="20397"/>
                      <a:pt x="2823" y="23003"/>
                    </a:cubicBezTo>
                    <a:cubicBezTo>
                      <a:pt x="3751" y="25604"/>
                      <a:pt x="4411" y="28058"/>
                      <a:pt x="4837" y="30504"/>
                    </a:cubicBezTo>
                    <a:cubicBezTo>
                      <a:pt x="5215" y="32657"/>
                      <a:pt x="5353" y="34586"/>
                      <a:pt x="5260" y="36401"/>
                    </a:cubicBezTo>
                    <a:cubicBezTo>
                      <a:pt x="5090" y="39710"/>
                      <a:pt x="4204" y="42518"/>
                      <a:pt x="2550" y="44985"/>
                    </a:cubicBezTo>
                    <a:lnTo>
                      <a:pt x="2497" y="45065"/>
                    </a:lnTo>
                    <a:lnTo>
                      <a:pt x="1339" y="45065"/>
                    </a:lnTo>
                    <a:lnTo>
                      <a:pt x="1541" y="44781"/>
                    </a:lnTo>
                    <a:cubicBezTo>
                      <a:pt x="2530" y="43393"/>
                      <a:pt x="3265" y="41833"/>
                      <a:pt x="3727" y="40144"/>
                    </a:cubicBezTo>
                    <a:cubicBezTo>
                      <a:pt x="4265" y="38181"/>
                      <a:pt x="4437" y="36015"/>
                      <a:pt x="4251" y="33523"/>
                    </a:cubicBezTo>
                    <a:cubicBezTo>
                      <a:pt x="4019" y="30383"/>
                      <a:pt x="3281" y="27171"/>
                      <a:pt x="1858" y="23107"/>
                    </a:cubicBezTo>
                    <a:cubicBezTo>
                      <a:pt x="1107" y="20957"/>
                      <a:pt x="577" y="18790"/>
                      <a:pt x="283" y="16667"/>
                    </a:cubicBezTo>
                    <a:cubicBezTo>
                      <a:pt x="56" y="15034"/>
                      <a:pt x="0" y="13333"/>
                      <a:pt x="116" y="11613"/>
                    </a:cubicBezTo>
                    <a:cubicBezTo>
                      <a:pt x="283" y="9119"/>
                      <a:pt x="842" y="7022"/>
                      <a:pt x="1826" y="5202"/>
                    </a:cubicBezTo>
                    <a:cubicBezTo>
                      <a:pt x="3454" y="2190"/>
                      <a:pt x="5873" y="476"/>
                      <a:pt x="9017" y="110"/>
                    </a:cubicBezTo>
                    <a:cubicBezTo>
                      <a:pt x="9645" y="37"/>
                      <a:pt x="10269" y="0"/>
                      <a:pt x="10871" y="0"/>
                    </a:cubicBezTo>
                    <a:cubicBezTo>
                      <a:pt x="13752" y="0"/>
                      <a:pt x="15579" y="327"/>
                      <a:pt x="18161" y="2188"/>
                    </a:cubicBezTo>
                    <a:cubicBezTo>
                      <a:pt x="19919" y="3455"/>
                      <a:pt x="21009" y="4988"/>
                      <a:pt x="21694" y="7159"/>
                    </a:cubicBezTo>
                    <a:cubicBezTo>
                      <a:pt x="22059" y="8315"/>
                      <a:pt x="22301" y="9598"/>
                      <a:pt x="22457" y="11194"/>
                    </a:cubicBezTo>
                    <a:cubicBezTo>
                      <a:pt x="22536" y="12000"/>
                      <a:pt x="22567" y="12818"/>
                      <a:pt x="22596" y="13609"/>
                    </a:cubicBezTo>
                    <a:cubicBezTo>
                      <a:pt x="22612" y="14036"/>
                      <a:pt x="22625" y="14414"/>
                      <a:pt x="22644" y="14793"/>
                    </a:cubicBezTo>
                    <a:cubicBezTo>
                      <a:pt x="22691" y="15732"/>
                      <a:pt x="22688" y="16682"/>
                      <a:pt x="22685" y="17600"/>
                    </a:cubicBezTo>
                    <a:lnTo>
                      <a:pt x="22684" y="18196"/>
                    </a:lnTo>
                    <a:cubicBezTo>
                      <a:pt x="22683" y="20566"/>
                      <a:pt x="22706" y="23320"/>
                      <a:pt x="23004" y="26013"/>
                    </a:cubicBezTo>
                    <a:cubicBezTo>
                      <a:pt x="23308" y="28754"/>
                      <a:pt x="23865" y="31077"/>
                      <a:pt x="24705" y="33116"/>
                    </a:cubicBezTo>
                    <a:cubicBezTo>
                      <a:pt x="26524" y="37527"/>
                      <a:pt x="29705" y="41037"/>
                      <a:pt x="34162" y="43549"/>
                    </a:cubicBezTo>
                    <a:cubicBezTo>
                      <a:pt x="34894" y="43962"/>
                      <a:pt x="35642" y="44336"/>
                      <a:pt x="36385" y="44662"/>
                    </a:cubicBezTo>
                    <a:lnTo>
                      <a:pt x="36302" y="45065"/>
                    </a:lnTo>
                    <a:lnTo>
                      <a:pt x="35101" y="4506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-5080" y="914763"/>
              <a:ext cx="9149588" cy="0"/>
              <a:chOff x="-5080" y="871583"/>
              <a:chExt cx="9149588" cy="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31544" y="871583"/>
                <a:ext cx="8612964" cy="0"/>
              </a:xfrm>
              <a:prstGeom prst="line">
                <a:avLst/>
              </a:prstGeom>
              <a:ln w="31750">
                <a:solidFill>
                  <a:srgbClr val="CFCE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-5080" y="871583"/>
                <a:ext cx="457242" cy="0"/>
              </a:xfrm>
              <a:prstGeom prst="line">
                <a:avLst/>
              </a:prstGeom>
              <a:ln w="31750">
                <a:solidFill>
                  <a:srgbClr val="E633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Slide Number Placeholder 5"/>
          <p:cNvSpPr txBox="1">
            <a:spLocks/>
          </p:cNvSpPr>
          <p:nvPr/>
        </p:nvSpPr>
        <p:spPr>
          <a:xfrm>
            <a:off x="640083" y="1393955"/>
            <a:ext cx="1893572" cy="76944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358AE51-DBE1-4FE2-94ED-A5C3AAA3DD1A}" type="slidenum">
              <a:rPr lang="en-GB" altLang="en-US" sz="50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GB" altLang="en-US" sz="6000" dirty="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1" y="5256027"/>
            <a:ext cx="46085760" cy="4102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560321" y="9652809"/>
            <a:ext cx="46085760" cy="1538883"/>
          </a:xfrm>
        </p:spPr>
        <p:txBody>
          <a:bodyPr/>
          <a:lstStyle>
            <a:lvl1pPr>
              <a:buFont typeface="Arial" pitchFamily="34" charset="0"/>
              <a:buNone/>
              <a:defRPr sz="10000" baseline="0">
                <a:solidFill>
                  <a:srgbClr val="E633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38DBB9-48AA-4048-8FCC-FCCCC4190130}" type="datetime1">
              <a:rPr lang="en-US"/>
              <a:pPr>
                <a:defRPr/>
              </a:pPr>
              <a:t>6/12/2017</a:t>
            </a:fld>
            <a:endParaRPr lang="en-GB" dirty="0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6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26668" y="487516"/>
            <a:ext cx="51233072" cy="3900123"/>
            <a:chOff x="-5080" y="101739"/>
            <a:chExt cx="9149588" cy="813024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 rot="940621">
              <a:off x="8389167" y="101739"/>
              <a:ext cx="452330" cy="89210"/>
            </a:xfrm>
            <a:custGeom>
              <a:avLst/>
              <a:gdLst>
                <a:gd name="T0" fmla="*/ 0 w 671817"/>
                <a:gd name="T1" fmla="*/ 120222 h 66198"/>
                <a:gd name="T2" fmla="*/ 152275 w 671817"/>
                <a:gd name="T3" fmla="*/ 0 h 66198"/>
                <a:gd name="T4" fmla="*/ 304551 w 671817"/>
                <a:gd name="T5" fmla="*/ 120222 h 66198"/>
                <a:gd name="T6" fmla="*/ 152274 w 671817"/>
                <a:gd name="T7" fmla="*/ 25994 h 66198"/>
                <a:gd name="T8" fmla="*/ 0 w 671817"/>
                <a:gd name="T9" fmla="*/ 120222 h 66198"/>
                <a:gd name="T10" fmla="*/ 0 w 671817"/>
                <a:gd name="T11" fmla="*/ 120222 h 66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1817" h="66198">
                  <a:moveTo>
                    <a:pt x="0" y="66198"/>
                  </a:moveTo>
                  <a:cubicBezTo>
                    <a:pt x="88160" y="25116"/>
                    <a:pt x="206196" y="0"/>
                    <a:pt x="335907" y="0"/>
                  </a:cubicBezTo>
                  <a:cubicBezTo>
                    <a:pt x="465623" y="0"/>
                    <a:pt x="583656" y="25116"/>
                    <a:pt x="671817" y="66198"/>
                  </a:cubicBezTo>
                  <a:cubicBezTo>
                    <a:pt x="578963" y="33674"/>
                    <a:pt x="462440" y="14313"/>
                    <a:pt x="335905" y="14313"/>
                  </a:cubicBezTo>
                  <a:cubicBezTo>
                    <a:pt x="209378" y="14313"/>
                    <a:pt x="92845" y="33674"/>
                    <a:pt x="0" y="66198"/>
                  </a:cubicBezTo>
                  <a:close/>
                </a:path>
              </a:pathLst>
            </a:custGeom>
            <a:solidFill>
              <a:srgbClr val="E63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5" name="Group 16"/>
            <p:cNvGrpSpPr>
              <a:grpSpLocks noChangeAspect="1"/>
            </p:cNvGrpSpPr>
            <p:nvPr/>
          </p:nvGrpSpPr>
          <p:grpSpPr bwMode="auto">
            <a:xfrm>
              <a:off x="8073398" y="148431"/>
              <a:ext cx="806501" cy="749721"/>
              <a:chOff x="8062511" y="138703"/>
              <a:chExt cx="822960" cy="765021"/>
            </a:xfrm>
          </p:grpSpPr>
          <p:sp>
            <p:nvSpPr>
              <p:cNvPr id="9" name="Freeform 31"/>
              <p:cNvSpPr>
                <a:spLocks/>
              </p:cNvSpPr>
              <p:nvPr/>
            </p:nvSpPr>
            <p:spPr bwMode="auto">
              <a:xfrm>
                <a:off x="8181834" y="189900"/>
                <a:ext cx="701479" cy="320828"/>
              </a:xfrm>
              <a:custGeom>
                <a:avLst/>
                <a:gdLst>
                  <a:gd name="T0" fmla="*/ 73816 w 74085"/>
                  <a:gd name="T1" fmla="*/ 33760 h 33912"/>
                  <a:gd name="T2" fmla="*/ 71528 w 74085"/>
                  <a:gd name="T3" fmla="*/ 31872 h 33912"/>
                  <a:gd name="T4" fmla="*/ 69260 w 74085"/>
                  <a:gd name="T5" fmla="*/ 27608 h 33912"/>
                  <a:gd name="T6" fmla="*/ 68547 w 74085"/>
                  <a:gd name="T7" fmla="*/ 24740 h 33912"/>
                  <a:gd name="T8" fmla="*/ 62633 w 74085"/>
                  <a:gd name="T9" fmla="*/ 14231 h 33912"/>
                  <a:gd name="T10" fmla="*/ 45034 w 74085"/>
                  <a:gd name="T11" fmla="*/ 2711 h 33912"/>
                  <a:gd name="T12" fmla="*/ 37824 w 74085"/>
                  <a:gd name="T13" fmla="*/ 1139 h 33912"/>
                  <a:gd name="T14" fmla="*/ 32732 w 74085"/>
                  <a:gd name="T15" fmla="*/ 819 h 33912"/>
                  <a:gd name="T16" fmla="*/ 31491 w 74085"/>
                  <a:gd name="T17" fmla="*/ 841 h 33912"/>
                  <a:gd name="T18" fmla="*/ 15707 w 74085"/>
                  <a:gd name="T19" fmla="*/ 4607 h 33912"/>
                  <a:gd name="T20" fmla="*/ 6268 w 74085"/>
                  <a:gd name="T21" fmla="*/ 11633 h 33912"/>
                  <a:gd name="T22" fmla="*/ 282 w 74085"/>
                  <a:gd name="T23" fmla="*/ 15220 h 33912"/>
                  <a:gd name="T24" fmla="*/ 166 w 74085"/>
                  <a:gd name="T25" fmla="*/ 15238 h 33912"/>
                  <a:gd name="T26" fmla="*/ 0 w 74085"/>
                  <a:gd name="T27" fmla="*/ 14507 h 33912"/>
                  <a:gd name="T28" fmla="*/ 5229 w 74085"/>
                  <a:gd name="T29" fmla="*/ 11524 h 33912"/>
                  <a:gd name="T30" fmla="*/ 5870 w 74085"/>
                  <a:gd name="T31" fmla="*/ 10858 h 33912"/>
                  <a:gd name="T32" fmla="*/ 6240 w 74085"/>
                  <a:gd name="T33" fmla="*/ 10458 h 33912"/>
                  <a:gd name="T34" fmla="*/ 19016 w 74085"/>
                  <a:gd name="T35" fmla="*/ 2316 h 33912"/>
                  <a:gd name="T36" fmla="*/ 26892 w 74085"/>
                  <a:gd name="T37" fmla="*/ 408 h 33912"/>
                  <a:gd name="T38" fmla="*/ 32703 w 74085"/>
                  <a:gd name="T39" fmla="*/ 0 h 33912"/>
                  <a:gd name="T40" fmla="*/ 34812 w 74085"/>
                  <a:gd name="T41" fmla="*/ 52 h 33912"/>
                  <a:gd name="T42" fmla="*/ 58887 w 74085"/>
                  <a:gd name="T43" fmla="*/ 9377 h 33912"/>
                  <a:gd name="T44" fmla="*/ 68501 w 74085"/>
                  <a:gd name="T45" fmla="*/ 22157 h 33912"/>
                  <a:gd name="T46" fmla="*/ 70128 w 74085"/>
                  <a:gd name="T47" fmla="*/ 27662 h 33912"/>
                  <a:gd name="T48" fmla="*/ 71940 w 74085"/>
                  <a:gd name="T49" fmla="*/ 31094 h 33912"/>
                  <a:gd name="T50" fmla="*/ 73627 w 74085"/>
                  <a:gd name="T51" fmla="*/ 32666 h 33912"/>
                  <a:gd name="T52" fmla="*/ 73988 w 74085"/>
                  <a:gd name="T53" fmla="*/ 32916 h 33912"/>
                  <a:gd name="T54" fmla="*/ 74085 w 74085"/>
                  <a:gd name="T55" fmla="*/ 32967 h 33912"/>
                  <a:gd name="T56" fmla="*/ 74085 w 74085"/>
                  <a:gd name="T57" fmla="*/ 33912 h 33912"/>
                  <a:gd name="T58" fmla="*/ 73816 w 74085"/>
                  <a:gd name="T59" fmla="*/ 33760 h 33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085" h="33912">
                    <a:moveTo>
                      <a:pt x="73816" y="33760"/>
                    </a:moveTo>
                    <a:cubicBezTo>
                      <a:pt x="73027" y="33315"/>
                      <a:pt x="72300" y="32715"/>
                      <a:pt x="71528" y="31872"/>
                    </a:cubicBezTo>
                    <a:cubicBezTo>
                      <a:pt x="70278" y="30509"/>
                      <a:pt x="69537" y="29114"/>
                      <a:pt x="69260" y="27608"/>
                    </a:cubicBezTo>
                    <a:cubicBezTo>
                      <a:pt x="69087" y="26664"/>
                      <a:pt x="68847" y="25699"/>
                      <a:pt x="68547" y="24740"/>
                    </a:cubicBezTo>
                    <a:cubicBezTo>
                      <a:pt x="67360" y="20946"/>
                      <a:pt x="65371" y="17410"/>
                      <a:pt x="62633" y="14231"/>
                    </a:cubicBezTo>
                    <a:cubicBezTo>
                      <a:pt x="58073" y="8935"/>
                      <a:pt x="52151" y="5059"/>
                      <a:pt x="45034" y="2711"/>
                    </a:cubicBezTo>
                    <a:cubicBezTo>
                      <a:pt x="42778" y="1967"/>
                      <a:pt x="40352" y="1438"/>
                      <a:pt x="37824" y="1139"/>
                    </a:cubicBezTo>
                    <a:cubicBezTo>
                      <a:pt x="35996" y="924"/>
                      <a:pt x="34331" y="819"/>
                      <a:pt x="32732" y="819"/>
                    </a:cubicBezTo>
                    <a:cubicBezTo>
                      <a:pt x="32319" y="819"/>
                      <a:pt x="31906" y="826"/>
                      <a:pt x="31491" y="841"/>
                    </a:cubicBezTo>
                    <a:cubicBezTo>
                      <a:pt x="25635" y="1051"/>
                      <a:pt x="20472" y="2282"/>
                      <a:pt x="15707" y="4607"/>
                    </a:cubicBezTo>
                    <a:cubicBezTo>
                      <a:pt x="12142" y="6344"/>
                      <a:pt x="8966" y="8708"/>
                      <a:pt x="6268" y="11633"/>
                    </a:cubicBezTo>
                    <a:cubicBezTo>
                      <a:pt x="4768" y="13259"/>
                      <a:pt x="2811" y="14431"/>
                      <a:pt x="282" y="15220"/>
                    </a:cubicBezTo>
                    <a:lnTo>
                      <a:pt x="166" y="15238"/>
                    </a:lnTo>
                    <a:lnTo>
                      <a:pt x="0" y="14507"/>
                    </a:lnTo>
                    <a:cubicBezTo>
                      <a:pt x="0" y="14507"/>
                      <a:pt x="2891" y="13663"/>
                      <a:pt x="5229" y="11524"/>
                    </a:cubicBezTo>
                    <a:cubicBezTo>
                      <a:pt x="5456" y="11316"/>
                      <a:pt x="5663" y="11087"/>
                      <a:pt x="5870" y="10858"/>
                    </a:cubicBezTo>
                    <a:cubicBezTo>
                      <a:pt x="5997" y="10718"/>
                      <a:pt x="6117" y="10586"/>
                      <a:pt x="6240" y="10458"/>
                    </a:cubicBezTo>
                    <a:cubicBezTo>
                      <a:pt x="9696" y="6851"/>
                      <a:pt x="13995" y="4112"/>
                      <a:pt x="19016" y="2316"/>
                    </a:cubicBezTo>
                    <a:cubicBezTo>
                      <a:pt x="21473" y="1437"/>
                      <a:pt x="24049" y="813"/>
                      <a:pt x="26892" y="408"/>
                    </a:cubicBezTo>
                    <a:cubicBezTo>
                      <a:pt x="28798" y="137"/>
                      <a:pt x="30753" y="0"/>
                      <a:pt x="32703" y="0"/>
                    </a:cubicBezTo>
                    <a:cubicBezTo>
                      <a:pt x="33406" y="0"/>
                      <a:pt x="34109" y="17"/>
                      <a:pt x="34812" y="52"/>
                    </a:cubicBezTo>
                    <a:cubicBezTo>
                      <a:pt x="43814" y="496"/>
                      <a:pt x="51914" y="3634"/>
                      <a:pt x="58887" y="9377"/>
                    </a:cubicBezTo>
                    <a:cubicBezTo>
                      <a:pt x="63230" y="12952"/>
                      <a:pt x="66464" y="17253"/>
                      <a:pt x="68501" y="22157"/>
                    </a:cubicBezTo>
                    <a:cubicBezTo>
                      <a:pt x="69208" y="23861"/>
                      <a:pt x="69741" y="25661"/>
                      <a:pt x="70128" y="27662"/>
                    </a:cubicBezTo>
                    <a:cubicBezTo>
                      <a:pt x="70351" y="28817"/>
                      <a:pt x="70927" y="29907"/>
                      <a:pt x="71940" y="31094"/>
                    </a:cubicBezTo>
                    <a:cubicBezTo>
                      <a:pt x="72421" y="31659"/>
                      <a:pt x="72990" y="32188"/>
                      <a:pt x="73627" y="32666"/>
                    </a:cubicBezTo>
                    <a:cubicBezTo>
                      <a:pt x="73803" y="32800"/>
                      <a:pt x="73890" y="32865"/>
                      <a:pt x="73988" y="32916"/>
                    </a:cubicBezTo>
                    <a:lnTo>
                      <a:pt x="74085" y="32967"/>
                    </a:lnTo>
                    <a:lnTo>
                      <a:pt x="74085" y="33912"/>
                    </a:lnTo>
                    <a:lnTo>
                      <a:pt x="73816" y="3376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0" name="Freeform 32"/>
              <p:cNvSpPr>
                <a:spLocks/>
              </p:cNvSpPr>
              <p:nvPr/>
            </p:nvSpPr>
            <p:spPr bwMode="auto">
              <a:xfrm>
                <a:off x="8061951" y="616050"/>
                <a:ext cx="262447" cy="150693"/>
              </a:xfrm>
              <a:custGeom>
                <a:avLst/>
                <a:gdLst>
                  <a:gd name="T0" fmla="*/ 0 w 27747"/>
                  <a:gd name="T1" fmla="*/ 15784 h 15836"/>
                  <a:gd name="T2" fmla="*/ 1 w 27747"/>
                  <a:gd name="T3" fmla="*/ 15038 h 15836"/>
                  <a:gd name="T4" fmla="*/ 5792 w 27747"/>
                  <a:gd name="T5" fmla="*/ 14847 h 15836"/>
                  <a:gd name="T6" fmla="*/ 9786 w 27747"/>
                  <a:gd name="T7" fmla="*/ 14559 h 15836"/>
                  <a:gd name="T8" fmla="*/ 13514 w 27747"/>
                  <a:gd name="T9" fmla="*/ 14144 h 15836"/>
                  <a:gd name="T10" fmla="*/ 20782 w 27747"/>
                  <a:gd name="T11" fmla="*/ 11970 h 15836"/>
                  <a:gd name="T12" fmla="*/ 24689 w 27747"/>
                  <a:gd name="T13" fmla="*/ 9379 h 15836"/>
                  <a:gd name="T14" fmla="*/ 26298 w 27747"/>
                  <a:gd name="T15" fmla="*/ 6680 h 15836"/>
                  <a:gd name="T16" fmla="*/ 25617 w 27747"/>
                  <a:gd name="T17" fmla="*/ 3000 h 15836"/>
                  <a:gd name="T18" fmla="*/ 22445 w 27747"/>
                  <a:gd name="T19" fmla="*/ 1034 h 15836"/>
                  <a:gd name="T20" fmla="*/ 21922 w 27747"/>
                  <a:gd name="T21" fmla="*/ 998 h 15836"/>
                  <a:gd name="T22" fmla="*/ 20420 w 27747"/>
                  <a:gd name="T23" fmla="*/ 1200 h 15836"/>
                  <a:gd name="T24" fmla="*/ 16347 w 27747"/>
                  <a:gd name="T25" fmla="*/ 1754 h 15836"/>
                  <a:gd name="T26" fmla="*/ 13453 w 27747"/>
                  <a:gd name="T27" fmla="*/ 1853 h 15836"/>
                  <a:gd name="T28" fmla="*/ 10949 w 27747"/>
                  <a:gd name="T29" fmla="*/ 1807 h 15836"/>
                  <a:gd name="T30" fmla="*/ 6937 w 27747"/>
                  <a:gd name="T31" fmla="*/ 1507 h 15836"/>
                  <a:gd name="T32" fmla="*/ 1548 w 27747"/>
                  <a:gd name="T33" fmla="*/ 812 h 15836"/>
                  <a:gd name="T34" fmla="*/ 1577 w 27747"/>
                  <a:gd name="T35" fmla="*/ 0 h 15836"/>
                  <a:gd name="T36" fmla="*/ 7251 w 27747"/>
                  <a:gd name="T37" fmla="*/ 707 h 15836"/>
                  <a:gd name="T38" fmla="*/ 13331 w 27747"/>
                  <a:gd name="T39" fmla="*/ 1038 h 15836"/>
                  <a:gd name="T40" fmla="*/ 14252 w 27747"/>
                  <a:gd name="T41" fmla="*/ 1030 h 15836"/>
                  <a:gd name="T42" fmla="*/ 20815 w 27747"/>
                  <a:gd name="T43" fmla="*/ 283 h 15836"/>
                  <a:gd name="T44" fmla="*/ 21890 w 27747"/>
                  <a:gd name="T45" fmla="*/ 165 h 15836"/>
                  <a:gd name="T46" fmla="*/ 26729 w 27747"/>
                  <a:gd name="T47" fmla="*/ 3293 h 15836"/>
                  <a:gd name="T48" fmla="*/ 25318 w 27747"/>
                  <a:gd name="T49" fmla="*/ 9930 h 15836"/>
                  <a:gd name="T50" fmla="*/ 20954 w 27747"/>
                  <a:gd name="T51" fmla="*/ 12806 h 15836"/>
                  <a:gd name="T52" fmla="*/ 14105 w 27747"/>
                  <a:gd name="T53" fmla="*/ 14897 h 15836"/>
                  <a:gd name="T54" fmla="*/ 9287 w 27747"/>
                  <a:gd name="T55" fmla="*/ 15421 h 15836"/>
                  <a:gd name="T56" fmla="*/ 0 w 27747"/>
                  <a:gd name="T57" fmla="*/ 15784 h 15836"/>
                  <a:gd name="T58" fmla="*/ 0 w 27747"/>
                  <a:gd name="T59" fmla="*/ 15784 h 15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747" h="15836">
                    <a:moveTo>
                      <a:pt x="0" y="15784"/>
                    </a:moveTo>
                    <a:lnTo>
                      <a:pt x="1" y="15038"/>
                    </a:lnTo>
                    <a:cubicBezTo>
                      <a:pt x="6" y="15038"/>
                      <a:pt x="4274" y="14930"/>
                      <a:pt x="5792" y="14847"/>
                    </a:cubicBezTo>
                    <a:cubicBezTo>
                      <a:pt x="7283" y="14765"/>
                      <a:pt x="8589" y="14671"/>
                      <a:pt x="9786" y="14559"/>
                    </a:cubicBezTo>
                    <a:cubicBezTo>
                      <a:pt x="10804" y="14464"/>
                      <a:pt x="12147" y="14330"/>
                      <a:pt x="13514" y="14144"/>
                    </a:cubicBezTo>
                    <a:cubicBezTo>
                      <a:pt x="15932" y="13813"/>
                      <a:pt x="18309" y="13102"/>
                      <a:pt x="20782" y="11970"/>
                    </a:cubicBezTo>
                    <a:cubicBezTo>
                      <a:pt x="22443" y="11209"/>
                      <a:pt x="23686" y="10386"/>
                      <a:pt x="24689" y="9379"/>
                    </a:cubicBezTo>
                    <a:cubicBezTo>
                      <a:pt x="25517" y="8552"/>
                      <a:pt x="26043" y="7669"/>
                      <a:pt x="26298" y="6680"/>
                    </a:cubicBezTo>
                    <a:cubicBezTo>
                      <a:pt x="26609" y="5478"/>
                      <a:pt x="26355" y="4102"/>
                      <a:pt x="25617" y="3000"/>
                    </a:cubicBezTo>
                    <a:cubicBezTo>
                      <a:pt x="24893" y="1915"/>
                      <a:pt x="23766" y="1217"/>
                      <a:pt x="22445" y="1034"/>
                    </a:cubicBezTo>
                    <a:cubicBezTo>
                      <a:pt x="22271" y="1010"/>
                      <a:pt x="22096" y="998"/>
                      <a:pt x="21922" y="998"/>
                    </a:cubicBezTo>
                    <a:cubicBezTo>
                      <a:pt x="21386" y="998"/>
                      <a:pt x="20861" y="1100"/>
                      <a:pt x="20420" y="1200"/>
                    </a:cubicBezTo>
                    <a:cubicBezTo>
                      <a:pt x="18956" y="1531"/>
                      <a:pt x="17475" y="1670"/>
                      <a:pt x="16347" y="1754"/>
                    </a:cubicBezTo>
                    <a:cubicBezTo>
                      <a:pt x="15459" y="1821"/>
                      <a:pt x="14513" y="1853"/>
                      <a:pt x="13453" y="1853"/>
                    </a:cubicBezTo>
                    <a:cubicBezTo>
                      <a:pt x="12618" y="1853"/>
                      <a:pt x="11784" y="1833"/>
                      <a:pt x="10949" y="1807"/>
                    </a:cubicBezTo>
                    <a:cubicBezTo>
                      <a:pt x="9557" y="1763"/>
                      <a:pt x="8198" y="1637"/>
                      <a:pt x="6937" y="1507"/>
                    </a:cubicBezTo>
                    <a:cubicBezTo>
                      <a:pt x="5551" y="1365"/>
                      <a:pt x="1548" y="812"/>
                      <a:pt x="1548" y="812"/>
                    </a:cubicBezTo>
                    <a:lnTo>
                      <a:pt x="1577" y="0"/>
                    </a:lnTo>
                    <a:cubicBezTo>
                      <a:pt x="4287" y="401"/>
                      <a:pt x="4287" y="401"/>
                      <a:pt x="7251" y="707"/>
                    </a:cubicBezTo>
                    <a:cubicBezTo>
                      <a:pt x="9405" y="930"/>
                      <a:pt x="11394" y="1038"/>
                      <a:pt x="13331" y="1038"/>
                    </a:cubicBezTo>
                    <a:cubicBezTo>
                      <a:pt x="13639" y="1038"/>
                      <a:pt x="13945" y="1035"/>
                      <a:pt x="14252" y="1030"/>
                    </a:cubicBezTo>
                    <a:cubicBezTo>
                      <a:pt x="16600" y="986"/>
                      <a:pt x="18747" y="742"/>
                      <a:pt x="20815" y="283"/>
                    </a:cubicBezTo>
                    <a:cubicBezTo>
                      <a:pt x="21166" y="204"/>
                      <a:pt x="21527" y="165"/>
                      <a:pt x="21890" y="165"/>
                    </a:cubicBezTo>
                    <a:cubicBezTo>
                      <a:pt x="23943" y="165"/>
                      <a:pt x="25888" y="1422"/>
                      <a:pt x="26729" y="3293"/>
                    </a:cubicBezTo>
                    <a:cubicBezTo>
                      <a:pt x="27747" y="5556"/>
                      <a:pt x="27220" y="8037"/>
                      <a:pt x="25318" y="9930"/>
                    </a:cubicBezTo>
                    <a:cubicBezTo>
                      <a:pt x="24182" y="11061"/>
                      <a:pt x="22795" y="11975"/>
                      <a:pt x="20954" y="12806"/>
                    </a:cubicBezTo>
                    <a:cubicBezTo>
                      <a:pt x="18620" y="13861"/>
                      <a:pt x="16380" y="14545"/>
                      <a:pt x="14105" y="14897"/>
                    </a:cubicBezTo>
                    <a:cubicBezTo>
                      <a:pt x="12483" y="15148"/>
                      <a:pt x="10831" y="15297"/>
                      <a:pt x="9287" y="15421"/>
                    </a:cubicBezTo>
                    <a:cubicBezTo>
                      <a:pt x="6879" y="15613"/>
                      <a:pt x="2760" y="15836"/>
                      <a:pt x="0" y="15784"/>
                    </a:cubicBezTo>
                    <a:lnTo>
                      <a:pt x="0" y="1578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1" name="Freeform 33"/>
              <p:cNvSpPr>
                <a:spLocks/>
              </p:cNvSpPr>
              <p:nvPr/>
            </p:nvSpPr>
            <p:spPr bwMode="auto">
              <a:xfrm>
                <a:off x="8087871" y="387582"/>
                <a:ext cx="761421" cy="362957"/>
              </a:xfrm>
              <a:custGeom>
                <a:avLst/>
                <a:gdLst>
                  <a:gd name="T0" fmla="*/ 79954 w 80371"/>
                  <a:gd name="T1" fmla="*/ 38290 h 38316"/>
                  <a:gd name="T2" fmla="*/ 77807 w 80371"/>
                  <a:gd name="T3" fmla="*/ 37735 h 38316"/>
                  <a:gd name="T4" fmla="*/ 69357 w 80371"/>
                  <a:gd name="T5" fmla="*/ 34170 h 38316"/>
                  <a:gd name="T6" fmla="*/ 64909 w 80371"/>
                  <a:gd name="T7" fmla="*/ 30197 h 38316"/>
                  <a:gd name="T8" fmla="*/ 63369 w 80371"/>
                  <a:gd name="T9" fmla="*/ 26619 h 38316"/>
                  <a:gd name="T10" fmla="*/ 63330 w 80371"/>
                  <a:gd name="T11" fmla="*/ 25256 h 38316"/>
                  <a:gd name="T12" fmla="*/ 63338 w 80371"/>
                  <a:gd name="T13" fmla="*/ 24756 h 38316"/>
                  <a:gd name="T14" fmla="*/ 63067 w 80371"/>
                  <a:gd name="T15" fmla="*/ 18438 h 38316"/>
                  <a:gd name="T16" fmla="*/ 56599 w 80371"/>
                  <a:gd name="T17" fmla="*/ 6118 h 38316"/>
                  <a:gd name="T18" fmla="*/ 46026 w 80371"/>
                  <a:gd name="T19" fmla="*/ 1197 h 38316"/>
                  <a:gd name="T20" fmla="*/ 41944 w 80371"/>
                  <a:gd name="T21" fmla="*/ 832 h 38316"/>
                  <a:gd name="T22" fmla="*/ 28065 w 80371"/>
                  <a:gd name="T23" fmla="*/ 6132 h 38316"/>
                  <a:gd name="T24" fmla="*/ 25412 w 80371"/>
                  <a:gd name="T25" fmla="*/ 9197 h 38316"/>
                  <a:gd name="T26" fmla="*/ 21579 w 80371"/>
                  <a:gd name="T27" fmla="*/ 15846 h 38316"/>
                  <a:gd name="T28" fmla="*/ 21208 w 80371"/>
                  <a:gd name="T29" fmla="*/ 16906 h 38316"/>
                  <a:gd name="T30" fmla="*/ 19233 w 80371"/>
                  <a:gd name="T31" fmla="*/ 19442 h 38316"/>
                  <a:gd name="T32" fmla="*/ 15680 w 80371"/>
                  <a:gd name="T33" fmla="*/ 20668 h 38316"/>
                  <a:gd name="T34" fmla="*/ 11415 w 80371"/>
                  <a:gd name="T35" fmla="*/ 20988 h 38316"/>
                  <a:gd name="T36" fmla="*/ 9373 w 80371"/>
                  <a:gd name="T37" fmla="*/ 20933 h 38316"/>
                  <a:gd name="T38" fmla="*/ 0 w 80371"/>
                  <a:gd name="T39" fmla="*/ 19769 h 38316"/>
                  <a:gd name="T40" fmla="*/ 187 w 80371"/>
                  <a:gd name="T41" fmla="*/ 18993 h 38316"/>
                  <a:gd name="T42" fmla="*/ 1697 w 80371"/>
                  <a:gd name="T43" fmla="*/ 19241 h 38316"/>
                  <a:gd name="T44" fmla="*/ 6852 w 80371"/>
                  <a:gd name="T45" fmla="*/ 19887 h 38316"/>
                  <a:gd name="T46" fmla="*/ 11452 w 80371"/>
                  <a:gd name="T47" fmla="*/ 20135 h 38316"/>
                  <a:gd name="T48" fmla="*/ 12452 w 80371"/>
                  <a:gd name="T49" fmla="*/ 20120 h 38316"/>
                  <a:gd name="T50" fmla="*/ 17518 w 80371"/>
                  <a:gd name="T51" fmla="*/ 19334 h 38316"/>
                  <a:gd name="T52" fmla="*/ 19017 w 80371"/>
                  <a:gd name="T53" fmla="*/ 18585 h 38316"/>
                  <a:gd name="T54" fmla="*/ 20333 w 80371"/>
                  <a:gd name="T55" fmla="*/ 16895 h 38316"/>
                  <a:gd name="T56" fmla="*/ 23466 w 80371"/>
                  <a:gd name="T57" fmla="*/ 10519 h 38316"/>
                  <a:gd name="T58" fmla="*/ 26247 w 80371"/>
                  <a:gd name="T59" fmla="*/ 6781 h 38316"/>
                  <a:gd name="T60" fmla="*/ 30268 w 80371"/>
                  <a:gd name="T61" fmla="*/ 3448 h 38316"/>
                  <a:gd name="T62" fmla="*/ 39059 w 80371"/>
                  <a:gd name="T63" fmla="*/ 217 h 38316"/>
                  <a:gd name="T64" fmla="*/ 42164 w 80371"/>
                  <a:gd name="T65" fmla="*/ 0 h 38316"/>
                  <a:gd name="T66" fmla="*/ 52142 w 80371"/>
                  <a:gd name="T67" fmla="*/ 2325 h 38316"/>
                  <a:gd name="T68" fmla="*/ 58240 w 80371"/>
                  <a:gd name="T69" fmla="*/ 6461 h 38316"/>
                  <a:gd name="T70" fmla="*/ 63642 w 80371"/>
                  <a:gd name="T71" fmla="*/ 16309 h 38316"/>
                  <a:gd name="T72" fmla="*/ 63918 w 80371"/>
                  <a:gd name="T73" fmla="*/ 18937 h 38316"/>
                  <a:gd name="T74" fmla="*/ 63973 w 80371"/>
                  <a:gd name="T75" fmla="*/ 19697 h 38316"/>
                  <a:gd name="T76" fmla="*/ 64127 w 80371"/>
                  <a:gd name="T77" fmla="*/ 22860 h 38316"/>
                  <a:gd name="T78" fmla="*/ 64184 w 80371"/>
                  <a:gd name="T79" fmla="*/ 24400 h 38316"/>
                  <a:gd name="T80" fmla="*/ 64186 w 80371"/>
                  <a:gd name="T81" fmla="*/ 25851 h 38316"/>
                  <a:gd name="T82" fmla="*/ 64905 w 80371"/>
                  <a:gd name="T83" fmla="*/ 28649 h 38316"/>
                  <a:gd name="T84" fmla="*/ 68829 w 80371"/>
                  <a:gd name="T85" fmla="*/ 32846 h 38316"/>
                  <a:gd name="T86" fmla="*/ 76155 w 80371"/>
                  <a:gd name="T87" fmla="*/ 36367 h 38316"/>
                  <a:gd name="T88" fmla="*/ 80255 w 80371"/>
                  <a:gd name="T89" fmla="*/ 37537 h 38316"/>
                  <a:gd name="T90" fmla="*/ 80084 w 80371"/>
                  <a:gd name="T91" fmla="*/ 38316 h 38316"/>
                  <a:gd name="T92" fmla="*/ 79954 w 80371"/>
                  <a:gd name="T93" fmla="*/ 38290 h 38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371" h="38316">
                    <a:moveTo>
                      <a:pt x="79954" y="38290"/>
                    </a:moveTo>
                    <a:cubicBezTo>
                      <a:pt x="79232" y="38145"/>
                      <a:pt x="78508" y="37936"/>
                      <a:pt x="77807" y="37735"/>
                    </a:cubicBezTo>
                    <a:cubicBezTo>
                      <a:pt x="74366" y="36747"/>
                      <a:pt x="71682" y="35614"/>
                      <a:pt x="69357" y="34170"/>
                    </a:cubicBezTo>
                    <a:cubicBezTo>
                      <a:pt x="67427" y="32969"/>
                      <a:pt x="65972" y="31669"/>
                      <a:pt x="64909" y="30197"/>
                    </a:cubicBezTo>
                    <a:cubicBezTo>
                      <a:pt x="64016" y="28958"/>
                      <a:pt x="63527" y="27821"/>
                      <a:pt x="63369" y="26619"/>
                    </a:cubicBezTo>
                    <a:cubicBezTo>
                      <a:pt x="63308" y="26162"/>
                      <a:pt x="63319" y="25702"/>
                      <a:pt x="63330" y="25256"/>
                    </a:cubicBezTo>
                    <a:cubicBezTo>
                      <a:pt x="63334" y="25081"/>
                      <a:pt x="63338" y="24918"/>
                      <a:pt x="63338" y="24756"/>
                    </a:cubicBezTo>
                    <a:cubicBezTo>
                      <a:pt x="63347" y="22715"/>
                      <a:pt x="63221" y="20687"/>
                      <a:pt x="63067" y="18438"/>
                    </a:cubicBezTo>
                    <a:cubicBezTo>
                      <a:pt x="62734" y="13562"/>
                      <a:pt x="60558" y="9417"/>
                      <a:pt x="56599" y="6118"/>
                    </a:cubicBezTo>
                    <a:cubicBezTo>
                      <a:pt x="53505" y="3540"/>
                      <a:pt x="49947" y="1885"/>
                      <a:pt x="46026" y="1197"/>
                    </a:cubicBezTo>
                    <a:cubicBezTo>
                      <a:pt x="44642" y="955"/>
                      <a:pt x="43269" y="832"/>
                      <a:pt x="41944" y="832"/>
                    </a:cubicBezTo>
                    <a:cubicBezTo>
                      <a:pt x="36891" y="832"/>
                      <a:pt x="32221" y="2615"/>
                      <a:pt x="28065" y="6132"/>
                    </a:cubicBezTo>
                    <a:cubicBezTo>
                      <a:pt x="27021" y="7015"/>
                      <a:pt x="26203" y="8124"/>
                      <a:pt x="25412" y="9197"/>
                    </a:cubicBezTo>
                    <a:cubicBezTo>
                      <a:pt x="23601" y="11647"/>
                      <a:pt x="22385" y="13760"/>
                      <a:pt x="21579" y="15846"/>
                    </a:cubicBezTo>
                    <a:cubicBezTo>
                      <a:pt x="21443" y="16195"/>
                      <a:pt x="21308" y="16547"/>
                      <a:pt x="21208" y="16906"/>
                    </a:cubicBezTo>
                    <a:cubicBezTo>
                      <a:pt x="20918" y="17957"/>
                      <a:pt x="20254" y="18811"/>
                      <a:pt x="19233" y="19442"/>
                    </a:cubicBezTo>
                    <a:cubicBezTo>
                      <a:pt x="18267" y="20040"/>
                      <a:pt x="17139" y="20430"/>
                      <a:pt x="15680" y="20668"/>
                    </a:cubicBezTo>
                    <a:cubicBezTo>
                      <a:pt x="14360" y="20883"/>
                      <a:pt x="12965" y="20988"/>
                      <a:pt x="11415" y="20988"/>
                    </a:cubicBezTo>
                    <a:cubicBezTo>
                      <a:pt x="10735" y="20988"/>
                      <a:pt x="10056" y="20968"/>
                      <a:pt x="9373" y="20933"/>
                    </a:cubicBezTo>
                    <a:cubicBezTo>
                      <a:pt x="6511" y="20788"/>
                      <a:pt x="580" y="19921"/>
                      <a:pt x="0" y="19769"/>
                    </a:cubicBezTo>
                    <a:lnTo>
                      <a:pt x="187" y="18993"/>
                    </a:lnTo>
                    <a:cubicBezTo>
                      <a:pt x="1083" y="19149"/>
                      <a:pt x="1083" y="19149"/>
                      <a:pt x="1697" y="19241"/>
                    </a:cubicBezTo>
                    <a:cubicBezTo>
                      <a:pt x="3556" y="19520"/>
                      <a:pt x="5242" y="19731"/>
                      <a:pt x="6852" y="19887"/>
                    </a:cubicBezTo>
                    <a:cubicBezTo>
                      <a:pt x="8614" y="20056"/>
                      <a:pt x="10076" y="20135"/>
                      <a:pt x="11452" y="20135"/>
                    </a:cubicBezTo>
                    <a:cubicBezTo>
                      <a:pt x="11785" y="20135"/>
                      <a:pt x="12118" y="20130"/>
                      <a:pt x="12452" y="20120"/>
                    </a:cubicBezTo>
                    <a:cubicBezTo>
                      <a:pt x="13987" y="20074"/>
                      <a:pt x="15791" y="19944"/>
                      <a:pt x="17518" y="19334"/>
                    </a:cubicBezTo>
                    <a:cubicBezTo>
                      <a:pt x="18117" y="19123"/>
                      <a:pt x="18607" y="18878"/>
                      <a:pt x="19017" y="18585"/>
                    </a:cubicBezTo>
                    <a:cubicBezTo>
                      <a:pt x="19719" y="18083"/>
                      <a:pt x="20137" y="17546"/>
                      <a:pt x="20333" y="16895"/>
                    </a:cubicBezTo>
                    <a:cubicBezTo>
                      <a:pt x="20933" y="14889"/>
                      <a:pt x="21930" y="12863"/>
                      <a:pt x="23466" y="10519"/>
                    </a:cubicBezTo>
                    <a:cubicBezTo>
                      <a:pt x="24393" y="9104"/>
                      <a:pt x="25303" y="7881"/>
                      <a:pt x="26247" y="6781"/>
                    </a:cubicBezTo>
                    <a:cubicBezTo>
                      <a:pt x="27245" y="5619"/>
                      <a:pt x="28522" y="4560"/>
                      <a:pt x="30268" y="3448"/>
                    </a:cubicBezTo>
                    <a:cubicBezTo>
                      <a:pt x="32941" y="1746"/>
                      <a:pt x="35899" y="659"/>
                      <a:pt x="39059" y="217"/>
                    </a:cubicBezTo>
                    <a:cubicBezTo>
                      <a:pt x="40094" y="73"/>
                      <a:pt x="41138" y="0"/>
                      <a:pt x="42164" y="0"/>
                    </a:cubicBezTo>
                    <a:cubicBezTo>
                      <a:pt x="45516" y="0"/>
                      <a:pt x="48873" y="782"/>
                      <a:pt x="52142" y="2325"/>
                    </a:cubicBezTo>
                    <a:cubicBezTo>
                      <a:pt x="54527" y="3451"/>
                      <a:pt x="56521" y="4804"/>
                      <a:pt x="58240" y="6461"/>
                    </a:cubicBezTo>
                    <a:cubicBezTo>
                      <a:pt x="61161" y="9279"/>
                      <a:pt x="62978" y="12592"/>
                      <a:pt x="63642" y="16309"/>
                    </a:cubicBezTo>
                    <a:cubicBezTo>
                      <a:pt x="63798" y="17191"/>
                      <a:pt x="63859" y="18079"/>
                      <a:pt x="63918" y="18937"/>
                    </a:cubicBezTo>
                    <a:lnTo>
                      <a:pt x="63973" y="19697"/>
                    </a:lnTo>
                    <a:cubicBezTo>
                      <a:pt x="64054" y="20752"/>
                      <a:pt x="64091" y="21824"/>
                      <a:pt x="64127" y="22860"/>
                    </a:cubicBezTo>
                    <a:cubicBezTo>
                      <a:pt x="64144" y="23385"/>
                      <a:pt x="64162" y="23893"/>
                      <a:pt x="64184" y="24400"/>
                    </a:cubicBezTo>
                    <a:cubicBezTo>
                      <a:pt x="64210" y="24961"/>
                      <a:pt x="64211" y="25422"/>
                      <a:pt x="64186" y="25851"/>
                    </a:cubicBezTo>
                    <a:cubicBezTo>
                      <a:pt x="64136" y="26740"/>
                      <a:pt x="64364" y="27628"/>
                      <a:pt x="64905" y="28649"/>
                    </a:cubicBezTo>
                    <a:cubicBezTo>
                      <a:pt x="65733" y="30209"/>
                      <a:pt x="66979" y="31542"/>
                      <a:pt x="68829" y="32846"/>
                    </a:cubicBezTo>
                    <a:cubicBezTo>
                      <a:pt x="70798" y="34234"/>
                      <a:pt x="73126" y="35352"/>
                      <a:pt x="76155" y="36367"/>
                    </a:cubicBezTo>
                    <a:cubicBezTo>
                      <a:pt x="77329" y="36760"/>
                      <a:pt x="80255" y="37537"/>
                      <a:pt x="80255" y="37537"/>
                    </a:cubicBezTo>
                    <a:cubicBezTo>
                      <a:pt x="80255" y="37537"/>
                      <a:pt x="80371" y="37432"/>
                      <a:pt x="80084" y="38316"/>
                    </a:cubicBezTo>
                    <a:lnTo>
                      <a:pt x="79954" y="3829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>
                <a:off x="8104072" y="338971"/>
                <a:ext cx="756560" cy="358096"/>
              </a:xfrm>
              <a:custGeom>
                <a:avLst/>
                <a:gdLst>
                  <a:gd name="T0" fmla="*/ 79616 w 79938"/>
                  <a:gd name="T1" fmla="*/ 37719 h 37757"/>
                  <a:gd name="T2" fmla="*/ 78309 w 79938"/>
                  <a:gd name="T3" fmla="*/ 37419 h 37757"/>
                  <a:gd name="T4" fmla="*/ 71301 w 79938"/>
                  <a:gd name="T5" fmla="*/ 34776 h 37757"/>
                  <a:gd name="T6" fmla="*/ 67755 w 79938"/>
                  <a:gd name="T7" fmla="*/ 31949 h 37757"/>
                  <a:gd name="T8" fmla="*/ 66728 w 79938"/>
                  <a:gd name="T9" fmla="*/ 29300 h 37757"/>
                  <a:gd name="T10" fmla="*/ 66569 w 79938"/>
                  <a:gd name="T11" fmla="*/ 26096 h 37757"/>
                  <a:gd name="T12" fmla="*/ 66479 w 79938"/>
                  <a:gd name="T13" fmla="*/ 24486 h 37757"/>
                  <a:gd name="T14" fmla="*/ 66006 w 79938"/>
                  <a:gd name="T15" fmla="*/ 20011 h 37757"/>
                  <a:gd name="T16" fmla="*/ 61669 w 79938"/>
                  <a:gd name="T17" fmla="*/ 10848 h 37757"/>
                  <a:gd name="T18" fmla="*/ 48257 w 79938"/>
                  <a:gd name="T19" fmla="*/ 2014 h 37757"/>
                  <a:gd name="T20" fmla="*/ 40601 w 79938"/>
                  <a:gd name="T21" fmla="*/ 814 h 37757"/>
                  <a:gd name="T22" fmla="*/ 39020 w 79938"/>
                  <a:gd name="T23" fmla="*/ 864 h 37757"/>
                  <a:gd name="T24" fmla="*/ 22115 w 79938"/>
                  <a:gd name="T25" fmla="*/ 8219 h 37757"/>
                  <a:gd name="T26" fmla="*/ 16341 w 79938"/>
                  <a:gd name="T27" fmla="*/ 15785 h 37757"/>
                  <a:gd name="T28" fmla="*/ 16083 w 79938"/>
                  <a:gd name="T29" fmla="*/ 16279 h 37757"/>
                  <a:gd name="T30" fmla="*/ 14966 w 79938"/>
                  <a:gd name="T31" fmla="*/ 18013 h 37757"/>
                  <a:gd name="T32" fmla="*/ 11571 w 79938"/>
                  <a:gd name="T33" fmla="*/ 19795 h 37757"/>
                  <a:gd name="T34" fmla="*/ 10424 w 79938"/>
                  <a:gd name="T35" fmla="*/ 19884 h 37757"/>
                  <a:gd name="T36" fmla="*/ 8728 w 79938"/>
                  <a:gd name="T37" fmla="*/ 19776 h 37757"/>
                  <a:gd name="T38" fmla="*/ 8514 w 79938"/>
                  <a:gd name="T39" fmla="*/ 19756 h 37757"/>
                  <a:gd name="T40" fmla="*/ 5141 w 79938"/>
                  <a:gd name="T41" fmla="*/ 19371 h 37757"/>
                  <a:gd name="T42" fmla="*/ 2124 w 79938"/>
                  <a:gd name="T43" fmla="*/ 18969 h 37757"/>
                  <a:gd name="T44" fmla="*/ 1127 w 79938"/>
                  <a:gd name="T45" fmla="*/ 18833 h 37757"/>
                  <a:gd name="T46" fmla="*/ 0 w 79938"/>
                  <a:gd name="T47" fmla="*/ 18660 h 37757"/>
                  <a:gd name="T48" fmla="*/ 212 w 79938"/>
                  <a:gd name="T49" fmla="*/ 17848 h 37757"/>
                  <a:gd name="T50" fmla="*/ 1502 w 79938"/>
                  <a:gd name="T51" fmla="*/ 18044 h 37757"/>
                  <a:gd name="T52" fmla="*/ 1996 w 79938"/>
                  <a:gd name="T53" fmla="*/ 18123 h 37757"/>
                  <a:gd name="T54" fmla="*/ 6252 w 79938"/>
                  <a:gd name="T55" fmla="*/ 18677 h 37757"/>
                  <a:gd name="T56" fmla="*/ 6730 w 79938"/>
                  <a:gd name="T57" fmla="*/ 18735 h 37757"/>
                  <a:gd name="T58" fmla="*/ 10269 w 79938"/>
                  <a:gd name="T59" fmla="*/ 19055 h 37757"/>
                  <a:gd name="T60" fmla="*/ 10476 w 79938"/>
                  <a:gd name="T61" fmla="*/ 19059 h 37757"/>
                  <a:gd name="T62" fmla="*/ 15258 w 79938"/>
                  <a:gd name="T63" fmla="*/ 16089 h 37757"/>
                  <a:gd name="T64" fmla="*/ 18760 w 79938"/>
                  <a:gd name="T65" fmla="*/ 10701 h 37757"/>
                  <a:gd name="T66" fmla="*/ 25215 w 79938"/>
                  <a:gd name="T67" fmla="*/ 4624 h 37757"/>
                  <a:gd name="T68" fmla="*/ 35526 w 79938"/>
                  <a:gd name="T69" fmla="*/ 455 h 37757"/>
                  <a:gd name="T70" fmla="*/ 40200 w 79938"/>
                  <a:gd name="T71" fmla="*/ 2 h 37757"/>
                  <a:gd name="T72" fmla="*/ 40468 w 79938"/>
                  <a:gd name="T73" fmla="*/ 0 h 37757"/>
                  <a:gd name="T74" fmla="*/ 52315 w 79938"/>
                  <a:gd name="T75" fmla="*/ 2671 h 37757"/>
                  <a:gd name="T76" fmla="*/ 60515 w 79938"/>
                  <a:gd name="T77" fmla="*/ 8302 h 37757"/>
                  <a:gd name="T78" fmla="*/ 66900 w 79938"/>
                  <a:gd name="T79" fmla="*/ 20288 h 37757"/>
                  <a:gd name="T80" fmla="*/ 67295 w 79938"/>
                  <a:gd name="T81" fmla="*/ 24209 h 37757"/>
                  <a:gd name="T82" fmla="*/ 67527 w 79938"/>
                  <a:gd name="T83" fmla="*/ 28494 h 37757"/>
                  <a:gd name="T84" fmla="*/ 67540 w 79938"/>
                  <a:gd name="T85" fmla="*/ 28940 h 37757"/>
                  <a:gd name="T86" fmla="*/ 67661 w 79938"/>
                  <a:gd name="T87" fmla="*/ 30033 h 37757"/>
                  <a:gd name="T88" fmla="*/ 69452 w 79938"/>
                  <a:gd name="T89" fmla="*/ 32564 h 37757"/>
                  <a:gd name="T90" fmla="*/ 73478 w 79938"/>
                  <a:gd name="T91" fmla="*/ 34929 h 37757"/>
                  <a:gd name="T92" fmla="*/ 79529 w 79938"/>
                  <a:gd name="T93" fmla="*/ 36883 h 37757"/>
                  <a:gd name="T94" fmla="*/ 79789 w 79938"/>
                  <a:gd name="T95" fmla="*/ 36964 h 37757"/>
                  <a:gd name="T96" fmla="*/ 79938 w 79938"/>
                  <a:gd name="T97" fmla="*/ 37014 h 37757"/>
                  <a:gd name="T98" fmla="*/ 79796 w 79938"/>
                  <a:gd name="T99" fmla="*/ 37757 h 37757"/>
                  <a:gd name="T100" fmla="*/ 79616 w 79938"/>
                  <a:gd name="T101" fmla="*/ 37719 h 37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938" h="37757">
                    <a:moveTo>
                      <a:pt x="79616" y="37719"/>
                    </a:moveTo>
                    <a:cubicBezTo>
                      <a:pt x="79615" y="37719"/>
                      <a:pt x="78731" y="37532"/>
                      <a:pt x="78309" y="37419"/>
                    </a:cubicBezTo>
                    <a:cubicBezTo>
                      <a:pt x="75369" y="36626"/>
                      <a:pt x="73207" y="35811"/>
                      <a:pt x="71301" y="34776"/>
                    </a:cubicBezTo>
                    <a:cubicBezTo>
                      <a:pt x="70191" y="34174"/>
                      <a:pt x="68786" y="33308"/>
                      <a:pt x="67755" y="31949"/>
                    </a:cubicBezTo>
                    <a:cubicBezTo>
                      <a:pt x="67085" y="31067"/>
                      <a:pt x="66759" y="30225"/>
                      <a:pt x="66728" y="29300"/>
                    </a:cubicBezTo>
                    <a:cubicBezTo>
                      <a:pt x="66692" y="28231"/>
                      <a:pt x="66631" y="27164"/>
                      <a:pt x="66569" y="26096"/>
                    </a:cubicBezTo>
                    <a:lnTo>
                      <a:pt x="66479" y="24486"/>
                    </a:lnTo>
                    <a:cubicBezTo>
                      <a:pt x="66403" y="23023"/>
                      <a:pt x="66324" y="21510"/>
                      <a:pt x="66006" y="20011"/>
                    </a:cubicBezTo>
                    <a:cubicBezTo>
                      <a:pt x="65291" y="16626"/>
                      <a:pt x="63832" y="13543"/>
                      <a:pt x="61669" y="10848"/>
                    </a:cubicBezTo>
                    <a:cubicBezTo>
                      <a:pt x="58348" y="6711"/>
                      <a:pt x="53962" y="3821"/>
                      <a:pt x="48257" y="2014"/>
                    </a:cubicBezTo>
                    <a:cubicBezTo>
                      <a:pt x="45744" y="1218"/>
                      <a:pt x="43168" y="814"/>
                      <a:pt x="40601" y="814"/>
                    </a:cubicBezTo>
                    <a:cubicBezTo>
                      <a:pt x="40076" y="814"/>
                      <a:pt x="39549" y="831"/>
                      <a:pt x="39020" y="864"/>
                    </a:cubicBezTo>
                    <a:cubicBezTo>
                      <a:pt x="32416" y="1282"/>
                      <a:pt x="26727" y="3757"/>
                      <a:pt x="22115" y="8219"/>
                    </a:cubicBezTo>
                    <a:cubicBezTo>
                      <a:pt x="19778" y="10478"/>
                      <a:pt x="17836" y="13024"/>
                      <a:pt x="16341" y="15785"/>
                    </a:cubicBezTo>
                    <a:cubicBezTo>
                      <a:pt x="16252" y="15948"/>
                      <a:pt x="16168" y="16114"/>
                      <a:pt x="16083" y="16279"/>
                    </a:cubicBezTo>
                    <a:cubicBezTo>
                      <a:pt x="15776" y="16877"/>
                      <a:pt x="15459" y="17494"/>
                      <a:pt x="14966" y="18013"/>
                    </a:cubicBezTo>
                    <a:cubicBezTo>
                      <a:pt x="14051" y="18974"/>
                      <a:pt x="12908" y="19573"/>
                      <a:pt x="11571" y="19795"/>
                    </a:cubicBezTo>
                    <a:cubicBezTo>
                      <a:pt x="11215" y="19855"/>
                      <a:pt x="10840" y="19884"/>
                      <a:pt x="10424" y="19884"/>
                    </a:cubicBezTo>
                    <a:cubicBezTo>
                      <a:pt x="9855" y="19884"/>
                      <a:pt x="9283" y="19829"/>
                      <a:pt x="8728" y="19776"/>
                    </a:cubicBezTo>
                    <a:lnTo>
                      <a:pt x="8514" y="19756"/>
                    </a:lnTo>
                    <a:cubicBezTo>
                      <a:pt x="7387" y="19649"/>
                      <a:pt x="6264" y="19513"/>
                      <a:pt x="5141" y="19371"/>
                    </a:cubicBezTo>
                    <a:cubicBezTo>
                      <a:pt x="4135" y="19244"/>
                      <a:pt x="3130" y="19107"/>
                      <a:pt x="2124" y="18969"/>
                    </a:cubicBezTo>
                    <a:lnTo>
                      <a:pt x="1127" y="18833"/>
                    </a:lnTo>
                    <a:cubicBezTo>
                      <a:pt x="916" y="18803"/>
                      <a:pt x="0" y="18660"/>
                      <a:pt x="0" y="18660"/>
                    </a:cubicBezTo>
                    <a:cubicBezTo>
                      <a:pt x="134" y="18317"/>
                      <a:pt x="150" y="18145"/>
                      <a:pt x="212" y="17848"/>
                    </a:cubicBezTo>
                    <a:cubicBezTo>
                      <a:pt x="613" y="17883"/>
                      <a:pt x="732" y="17914"/>
                      <a:pt x="1502" y="18044"/>
                    </a:cubicBezTo>
                    <a:cubicBezTo>
                      <a:pt x="1695" y="18077"/>
                      <a:pt x="1845" y="18102"/>
                      <a:pt x="1996" y="18123"/>
                    </a:cubicBezTo>
                    <a:cubicBezTo>
                      <a:pt x="3414" y="18317"/>
                      <a:pt x="4831" y="18509"/>
                      <a:pt x="6252" y="18677"/>
                    </a:cubicBezTo>
                    <a:lnTo>
                      <a:pt x="6730" y="18735"/>
                    </a:lnTo>
                    <a:cubicBezTo>
                      <a:pt x="7903" y="18875"/>
                      <a:pt x="9095" y="19017"/>
                      <a:pt x="10269" y="19055"/>
                    </a:cubicBezTo>
                    <a:lnTo>
                      <a:pt x="10476" y="19059"/>
                    </a:lnTo>
                    <a:cubicBezTo>
                      <a:pt x="12634" y="19059"/>
                      <a:pt x="14375" y="17976"/>
                      <a:pt x="15258" y="16089"/>
                    </a:cubicBezTo>
                    <a:cubicBezTo>
                      <a:pt x="16046" y="14406"/>
                      <a:pt x="17126" y="12744"/>
                      <a:pt x="18760" y="10701"/>
                    </a:cubicBezTo>
                    <a:cubicBezTo>
                      <a:pt x="20835" y="8110"/>
                      <a:pt x="22946" y="6122"/>
                      <a:pt x="25215" y="4624"/>
                    </a:cubicBezTo>
                    <a:cubicBezTo>
                      <a:pt x="28378" y="2534"/>
                      <a:pt x="31847" y="1132"/>
                      <a:pt x="35526" y="455"/>
                    </a:cubicBezTo>
                    <a:cubicBezTo>
                      <a:pt x="37079" y="169"/>
                      <a:pt x="38651" y="16"/>
                      <a:pt x="40200" y="2"/>
                    </a:cubicBezTo>
                    <a:lnTo>
                      <a:pt x="40468" y="0"/>
                    </a:lnTo>
                    <a:cubicBezTo>
                      <a:pt x="44442" y="0"/>
                      <a:pt x="48429" y="899"/>
                      <a:pt x="52315" y="2671"/>
                    </a:cubicBezTo>
                    <a:cubicBezTo>
                      <a:pt x="55491" y="4119"/>
                      <a:pt x="58250" y="6014"/>
                      <a:pt x="60515" y="8302"/>
                    </a:cubicBezTo>
                    <a:cubicBezTo>
                      <a:pt x="63904" y="11726"/>
                      <a:pt x="66053" y="15759"/>
                      <a:pt x="66900" y="20288"/>
                    </a:cubicBezTo>
                    <a:cubicBezTo>
                      <a:pt x="67144" y="21595"/>
                      <a:pt x="67220" y="22924"/>
                      <a:pt x="67295" y="24209"/>
                    </a:cubicBezTo>
                    <a:cubicBezTo>
                      <a:pt x="67295" y="24209"/>
                      <a:pt x="67484" y="27752"/>
                      <a:pt x="67527" y="28494"/>
                    </a:cubicBezTo>
                    <a:cubicBezTo>
                      <a:pt x="67536" y="28643"/>
                      <a:pt x="67538" y="28791"/>
                      <a:pt x="67540" y="28940"/>
                    </a:cubicBezTo>
                    <a:cubicBezTo>
                      <a:pt x="67546" y="29326"/>
                      <a:pt x="67552" y="29683"/>
                      <a:pt x="67661" y="30033"/>
                    </a:cubicBezTo>
                    <a:cubicBezTo>
                      <a:pt x="67952" y="30962"/>
                      <a:pt x="68521" y="31766"/>
                      <a:pt x="69452" y="32564"/>
                    </a:cubicBezTo>
                    <a:cubicBezTo>
                      <a:pt x="70482" y="33448"/>
                      <a:pt x="71724" y="34177"/>
                      <a:pt x="73478" y="34929"/>
                    </a:cubicBezTo>
                    <a:cubicBezTo>
                      <a:pt x="75192" y="35665"/>
                      <a:pt x="77115" y="36286"/>
                      <a:pt x="79529" y="36883"/>
                    </a:cubicBezTo>
                    <a:cubicBezTo>
                      <a:pt x="79599" y="36901"/>
                      <a:pt x="79789" y="36964"/>
                      <a:pt x="79789" y="36964"/>
                    </a:cubicBezTo>
                    <a:lnTo>
                      <a:pt x="79938" y="37014"/>
                    </a:lnTo>
                    <a:lnTo>
                      <a:pt x="79796" y="37757"/>
                    </a:lnTo>
                    <a:lnTo>
                      <a:pt x="79616" y="3771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8129993" y="291981"/>
                <a:ext cx="743600" cy="337032"/>
              </a:xfrm>
              <a:custGeom>
                <a:avLst/>
                <a:gdLst>
                  <a:gd name="T0" fmla="*/ 78208 w 78417"/>
                  <a:gd name="T1" fmla="*/ 35477 h 35501"/>
                  <a:gd name="T2" fmla="*/ 77943 w 78417"/>
                  <a:gd name="T3" fmla="*/ 35427 h 35501"/>
                  <a:gd name="T4" fmla="*/ 71952 w 78417"/>
                  <a:gd name="T5" fmla="*/ 32796 h 35501"/>
                  <a:gd name="T6" fmla="*/ 68866 w 78417"/>
                  <a:gd name="T7" fmla="*/ 28565 h 35501"/>
                  <a:gd name="T8" fmla="*/ 68671 w 78417"/>
                  <a:gd name="T9" fmla="*/ 27280 h 35501"/>
                  <a:gd name="T10" fmla="*/ 68658 w 78417"/>
                  <a:gd name="T11" fmla="*/ 27119 h 35501"/>
                  <a:gd name="T12" fmla="*/ 63008 w 78417"/>
                  <a:gd name="T13" fmla="*/ 12903 h 35501"/>
                  <a:gd name="T14" fmla="*/ 49481 w 78417"/>
                  <a:gd name="T15" fmla="*/ 3138 h 35501"/>
                  <a:gd name="T16" fmla="*/ 42167 w 78417"/>
                  <a:gd name="T17" fmla="*/ 1174 h 35501"/>
                  <a:gd name="T18" fmla="*/ 37270 w 78417"/>
                  <a:gd name="T19" fmla="*/ 824 h 35501"/>
                  <a:gd name="T20" fmla="*/ 35270 w 78417"/>
                  <a:gd name="T21" fmla="*/ 884 h 35501"/>
                  <a:gd name="T22" fmla="*/ 23453 w 78417"/>
                  <a:gd name="T23" fmla="*/ 3869 h 35501"/>
                  <a:gd name="T24" fmla="*/ 14180 w 78417"/>
                  <a:gd name="T25" fmla="*/ 10824 h 35501"/>
                  <a:gd name="T26" fmla="*/ 11741 w 78417"/>
                  <a:gd name="T27" fmla="*/ 13891 h 35501"/>
                  <a:gd name="T28" fmla="*/ 10765 w 78417"/>
                  <a:gd name="T29" fmla="*/ 14744 h 35501"/>
                  <a:gd name="T30" fmla="*/ 5979 w 78417"/>
                  <a:gd name="T31" fmla="*/ 16410 h 35501"/>
                  <a:gd name="T32" fmla="*/ 4087 w 78417"/>
                  <a:gd name="T33" fmla="*/ 16520 h 35501"/>
                  <a:gd name="T34" fmla="*/ 0 w 78417"/>
                  <a:gd name="T35" fmla="*/ 16024 h 35501"/>
                  <a:gd name="T36" fmla="*/ 272 w 78417"/>
                  <a:gd name="T37" fmla="*/ 15279 h 35501"/>
                  <a:gd name="T38" fmla="*/ 4157 w 78417"/>
                  <a:gd name="T39" fmla="*/ 15684 h 35501"/>
                  <a:gd name="T40" fmla="*/ 10399 w 78417"/>
                  <a:gd name="T41" fmla="*/ 13980 h 35501"/>
                  <a:gd name="T42" fmla="*/ 11203 w 78417"/>
                  <a:gd name="T43" fmla="*/ 13213 h 35501"/>
                  <a:gd name="T44" fmla="*/ 25414 w 78417"/>
                  <a:gd name="T45" fmla="*/ 2114 h 35501"/>
                  <a:gd name="T46" fmla="*/ 32964 w 78417"/>
                  <a:gd name="T47" fmla="*/ 259 h 35501"/>
                  <a:gd name="T48" fmla="*/ 37184 w 78417"/>
                  <a:gd name="T49" fmla="*/ 0 h 35501"/>
                  <a:gd name="T50" fmla="*/ 39980 w 78417"/>
                  <a:gd name="T51" fmla="*/ 116 h 35501"/>
                  <a:gd name="T52" fmla="*/ 59255 w 78417"/>
                  <a:gd name="T53" fmla="*/ 7886 h 35501"/>
                  <a:gd name="T54" fmla="*/ 68809 w 78417"/>
                  <a:gd name="T55" fmla="*/ 22870 h 35501"/>
                  <a:gd name="T56" fmla="*/ 69529 w 78417"/>
                  <a:gd name="T57" fmla="*/ 27575 h 35501"/>
                  <a:gd name="T58" fmla="*/ 70646 w 78417"/>
                  <a:gd name="T59" fmla="*/ 30330 h 35501"/>
                  <a:gd name="T60" fmla="*/ 75187 w 78417"/>
                  <a:gd name="T61" fmla="*/ 33677 h 35501"/>
                  <a:gd name="T62" fmla="*/ 77940 w 78417"/>
                  <a:gd name="T63" fmla="*/ 34575 h 35501"/>
                  <a:gd name="T64" fmla="*/ 78408 w 78417"/>
                  <a:gd name="T65" fmla="*/ 34704 h 35501"/>
                  <a:gd name="T66" fmla="*/ 78357 w 78417"/>
                  <a:gd name="T67" fmla="*/ 35501 h 35501"/>
                  <a:gd name="T68" fmla="*/ 78208 w 78417"/>
                  <a:gd name="T69" fmla="*/ 35477 h 35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417" h="35501">
                    <a:moveTo>
                      <a:pt x="78208" y="35477"/>
                    </a:moveTo>
                    <a:cubicBezTo>
                      <a:pt x="78207" y="35477"/>
                      <a:pt x="78033" y="35449"/>
                      <a:pt x="77943" y="35427"/>
                    </a:cubicBezTo>
                    <a:cubicBezTo>
                      <a:pt x="75412" y="34808"/>
                      <a:pt x="73509" y="33972"/>
                      <a:pt x="71952" y="32796"/>
                    </a:cubicBezTo>
                    <a:cubicBezTo>
                      <a:pt x="70357" y="31592"/>
                      <a:pt x="69349" y="30208"/>
                      <a:pt x="68866" y="28565"/>
                    </a:cubicBezTo>
                    <a:cubicBezTo>
                      <a:pt x="68741" y="28136"/>
                      <a:pt x="68705" y="27701"/>
                      <a:pt x="68671" y="27280"/>
                    </a:cubicBezTo>
                    <a:lnTo>
                      <a:pt x="68658" y="27119"/>
                    </a:lnTo>
                    <a:cubicBezTo>
                      <a:pt x="68210" y="21879"/>
                      <a:pt x="66309" y="17096"/>
                      <a:pt x="63008" y="12903"/>
                    </a:cubicBezTo>
                    <a:cubicBezTo>
                      <a:pt x="59590" y="8560"/>
                      <a:pt x="55165" y="5366"/>
                      <a:pt x="49481" y="3138"/>
                    </a:cubicBezTo>
                    <a:cubicBezTo>
                      <a:pt x="47024" y="2175"/>
                      <a:pt x="44563" y="1515"/>
                      <a:pt x="42167" y="1174"/>
                    </a:cubicBezTo>
                    <a:cubicBezTo>
                      <a:pt x="40526" y="942"/>
                      <a:pt x="38879" y="824"/>
                      <a:pt x="37270" y="824"/>
                    </a:cubicBezTo>
                    <a:cubicBezTo>
                      <a:pt x="36604" y="824"/>
                      <a:pt x="35938" y="844"/>
                      <a:pt x="35270" y="884"/>
                    </a:cubicBezTo>
                    <a:cubicBezTo>
                      <a:pt x="31054" y="1138"/>
                      <a:pt x="27078" y="2142"/>
                      <a:pt x="23453" y="3869"/>
                    </a:cubicBezTo>
                    <a:cubicBezTo>
                      <a:pt x="19959" y="5534"/>
                      <a:pt x="16839" y="7873"/>
                      <a:pt x="14180" y="10824"/>
                    </a:cubicBezTo>
                    <a:cubicBezTo>
                      <a:pt x="13308" y="11791"/>
                      <a:pt x="12486" y="12823"/>
                      <a:pt x="11741" y="13891"/>
                    </a:cubicBezTo>
                    <a:cubicBezTo>
                      <a:pt x="11485" y="14259"/>
                      <a:pt x="11134" y="14504"/>
                      <a:pt x="10765" y="14744"/>
                    </a:cubicBezTo>
                    <a:cubicBezTo>
                      <a:pt x="9370" y="15648"/>
                      <a:pt x="7804" y="16193"/>
                      <a:pt x="5979" y="16410"/>
                    </a:cubicBezTo>
                    <a:cubicBezTo>
                      <a:pt x="5359" y="16483"/>
                      <a:pt x="4723" y="16520"/>
                      <a:pt x="4087" y="16520"/>
                    </a:cubicBezTo>
                    <a:cubicBezTo>
                      <a:pt x="3487" y="16520"/>
                      <a:pt x="390" y="16273"/>
                      <a:pt x="0" y="16024"/>
                    </a:cubicBezTo>
                    <a:cubicBezTo>
                      <a:pt x="116" y="15710"/>
                      <a:pt x="163" y="15556"/>
                      <a:pt x="272" y="15279"/>
                    </a:cubicBezTo>
                    <a:cubicBezTo>
                      <a:pt x="1206" y="15530"/>
                      <a:pt x="3190" y="15684"/>
                      <a:pt x="4157" y="15684"/>
                    </a:cubicBezTo>
                    <a:cubicBezTo>
                      <a:pt x="6548" y="15684"/>
                      <a:pt x="8589" y="15127"/>
                      <a:pt x="10399" y="13980"/>
                    </a:cubicBezTo>
                    <a:cubicBezTo>
                      <a:pt x="10712" y="13783"/>
                      <a:pt x="10975" y="13532"/>
                      <a:pt x="11203" y="13213"/>
                    </a:cubicBezTo>
                    <a:cubicBezTo>
                      <a:pt x="14891" y="8040"/>
                      <a:pt x="19672" y="4307"/>
                      <a:pt x="25414" y="2114"/>
                    </a:cubicBezTo>
                    <a:cubicBezTo>
                      <a:pt x="27795" y="1205"/>
                      <a:pt x="30335" y="581"/>
                      <a:pt x="32964" y="259"/>
                    </a:cubicBezTo>
                    <a:cubicBezTo>
                      <a:pt x="34371" y="87"/>
                      <a:pt x="35790" y="0"/>
                      <a:pt x="37184" y="0"/>
                    </a:cubicBezTo>
                    <a:cubicBezTo>
                      <a:pt x="38115" y="0"/>
                      <a:pt x="39056" y="39"/>
                      <a:pt x="39980" y="116"/>
                    </a:cubicBezTo>
                    <a:cubicBezTo>
                      <a:pt x="47217" y="717"/>
                      <a:pt x="53702" y="3331"/>
                      <a:pt x="59255" y="7886"/>
                    </a:cubicBezTo>
                    <a:cubicBezTo>
                      <a:pt x="64107" y="11867"/>
                      <a:pt x="67322" y="16908"/>
                      <a:pt x="68809" y="22870"/>
                    </a:cubicBezTo>
                    <a:cubicBezTo>
                      <a:pt x="69177" y="24347"/>
                      <a:pt x="69419" y="25930"/>
                      <a:pt x="69529" y="27575"/>
                    </a:cubicBezTo>
                    <a:cubicBezTo>
                      <a:pt x="69591" y="28479"/>
                      <a:pt x="69955" y="29380"/>
                      <a:pt x="70646" y="30330"/>
                    </a:cubicBezTo>
                    <a:cubicBezTo>
                      <a:pt x="71667" y="31735"/>
                      <a:pt x="73110" y="32798"/>
                      <a:pt x="75187" y="33677"/>
                    </a:cubicBezTo>
                    <a:cubicBezTo>
                      <a:pt x="76013" y="34027"/>
                      <a:pt x="76913" y="34321"/>
                      <a:pt x="77940" y="34575"/>
                    </a:cubicBezTo>
                    <a:cubicBezTo>
                      <a:pt x="78011" y="34592"/>
                      <a:pt x="78272" y="34666"/>
                      <a:pt x="78408" y="34704"/>
                    </a:cubicBezTo>
                    <a:cubicBezTo>
                      <a:pt x="78397" y="35024"/>
                      <a:pt x="78417" y="35150"/>
                      <a:pt x="78357" y="35501"/>
                    </a:cubicBezTo>
                    <a:lnTo>
                      <a:pt x="78208" y="3547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8151053" y="241751"/>
                <a:ext cx="729020" cy="330550"/>
              </a:xfrm>
              <a:custGeom>
                <a:avLst/>
                <a:gdLst>
                  <a:gd name="T0" fmla="*/ 76780 w 77055"/>
                  <a:gd name="T1" fmla="*/ 34668 h 34755"/>
                  <a:gd name="T2" fmla="*/ 74218 w 77055"/>
                  <a:gd name="T3" fmla="*/ 33379 h 34755"/>
                  <a:gd name="T4" fmla="*/ 70393 w 77055"/>
                  <a:gd name="T5" fmla="*/ 28795 h 34755"/>
                  <a:gd name="T6" fmla="*/ 70000 w 77055"/>
                  <a:gd name="T7" fmla="*/ 27152 h 34755"/>
                  <a:gd name="T8" fmla="*/ 69884 w 77055"/>
                  <a:gd name="T9" fmla="*/ 26499 h 34755"/>
                  <a:gd name="T10" fmla="*/ 64947 w 77055"/>
                  <a:gd name="T11" fmla="*/ 15357 h 34755"/>
                  <a:gd name="T12" fmla="*/ 52586 w 77055"/>
                  <a:gd name="T13" fmla="*/ 4945 h 34755"/>
                  <a:gd name="T14" fmla="*/ 42855 w 77055"/>
                  <a:gd name="T15" fmla="*/ 1527 h 34755"/>
                  <a:gd name="T16" fmla="*/ 37964 w 77055"/>
                  <a:gd name="T17" fmla="*/ 894 h 34755"/>
                  <a:gd name="T18" fmla="*/ 35422 w 77055"/>
                  <a:gd name="T19" fmla="*/ 809 h 34755"/>
                  <a:gd name="T20" fmla="*/ 33638 w 77055"/>
                  <a:gd name="T21" fmla="*/ 850 h 34755"/>
                  <a:gd name="T22" fmla="*/ 24199 w 77055"/>
                  <a:gd name="T23" fmla="*/ 2505 h 34755"/>
                  <a:gd name="T24" fmla="*/ 10864 w 77055"/>
                  <a:gd name="T25" fmla="*/ 10635 h 34755"/>
                  <a:gd name="T26" fmla="*/ 10090 w 77055"/>
                  <a:gd name="T27" fmla="*/ 11470 h 34755"/>
                  <a:gd name="T28" fmla="*/ 8793 w 77055"/>
                  <a:gd name="T29" fmla="*/ 12821 h 34755"/>
                  <a:gd name="T30" fmla="*/ 2250 w 77055"/>
                  <a:gd name="T31" fmla="*/ 16049 h 34755"/>
                  <a:gd name="T32" fmla="*/ 213 w 77055"/>
                  <a:gd name="T33" fmla="*/ 16221 h 34755"/>
                  <a:gd name="T34" fmla="*/ 0 w 77055"/>
                  <a:gd name="T35" fmla="*/ 16221 h 34755"/>
                  <a:gd name="T36" fmla="*/ 16 w 77055"/>
                  <a:gd name="T37" fmla="*/ 16010 h 34755"/>
                  <a:gd name="T38" fmla="*/ 160 w 77055"/>
                  <a:gd name="T39" fmla="*/ 15538 h 34755"/>
                  <a:gd name="T40" fmla="*/ 208 w 77055"/>
                  <a:gd name="T41" fmla="*/ 15470 h 34755"/>
                  <a:gd name="T42" fmla="*/ 291 w 77055"/>
                  <a:gd name="T43" fmla="*/ 15463 h 34755"/>
                  <a:gd name="T44" fmla="*/ 1796 w 77055"/>
                  <a:gd name="T45" fmla="*/ 15308 h 34755"/>
                  <a:gd name="T46" fmla="*/ 7699 w 77055"/>
                  <a:gd name="T47" fmla="*/ 12700 h 34755"/>
                  <a:gd name="T48" fmla="*/ 9259 w 77055"/>
                  <a:gd name="T49" fmla="*/ 11137 h 34755"/>
                  <a:gd name="T50" fmla="*/ 9972 w 77055"/>
                  <a:gd name="T51" fmla="*/ 10359 h 34755"/>
                  <a:gd name="T52" fmla="*/ 26589 w 77055"/>
                  <a:gd name="T53" fmla="*/ 999 h 34755"/>
                  <a:gd name="T54" fmla="*/ 32075 w 77055"/>
                  <a:gd name="T55" fmla="*/ 128 h 34755"/>
                  <a:gd name="T56" fmla="*/ 35325 w 77055"/>
                  <a:gd name="T57" fmla="*/ 0 h 34755"/>
                  <a:gd name="T58" fmla="*/ 38388 w 77055"/>
                  <a:gd name="T59" fmla="*/ 109 h 34755"/>
                  <a:gd name="T60" fmla="*/ 57581 w 77055"/>
                  <a:gd name="T61" fmla="*/ 6996 h 34755"/>
                  <a:gd name="T62" fmla="*/ 68583 w 77055"/>
                  <a:gd name="T63" fmla="*/ 19908 h 34755"/>
                  <a:gd name="T64" fmla="*/ 70910 w 77055"/>
                  <a:gd name="T65" fmla="*/ 27466 h 34755"/>
                  <a:gd name="T66" fmla="*/ 72506 w 77055"/>
                  <a:gd name="T67" fmla="*/ 30731 h 34755"/>
                  <a:gd name="T68" fmla="*/ 76489 w 77055"/>
                  <a:gd name="T69" fmla="*/ 33661 h 34755"/>
                  <a:gd name="T70" fmla="*/ 76902 w 77055"/>
                  <a:gd name="T71" fmla="*/ 33849 h 34755"/>
                  <a:gd name="T72" fmla="*/ 77017 w 77055"/>
                  <a:gd name="T73" fmla="*/ 33939 h 34755"/>
                  <a:gd name="T74" fmla="*/ 77047 w 77055"/>
                  <a:gd name="T75" fmla="*/ 34048 h 34755"/>
                  <a:gd name="T76" fmla="*/ 77036 w 77055"/>
                  <a:gd name="T77" fmla="*/ 34334 h 34755"/>
                  <a:gd name="T78" fmla="*/ 77023 w 77055"/>
                  <a:gd name="T79" fmla="*/ 34500 h 34755"/>
                  <a:gd name="T80" fmla="*/ 77013 w 77055"/>
                  <a:gd name="T81" fmla="*/ 34755 h 34755"/>
                  <a:gd name="T82" fmla="*/ 76780 w 77055"/>
                  <a:gd name="T83" fmla="*/ 34668 h 34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055" h="34755">
                    <a:moveTo>
                      <a:pt x="76780" y="34668"/>
                    </a:moveTo>
                    <a:cubicBezTo>
                      <a:pt x="75857" y="34323"/>
                      <a:pt x="74996" y="33890"/>
                      <a:pt x="74218" y="33379"/>
                    </a:cubicBezTo>
                    <a:cubicBezTo>
                      <a:pt x="72363" y="32160"/>
                      <a:pt x="71112" y="30661"/>
                      <a:pt x="70393" y="28795"/>
                    </a:cubicBezTo>
                    <a:cubicBezTo>
                      <a:pt x="70185" y="28257"/>
                      <a:pt x="70092" y="27695"/>
                      <a:pt x="70000" y="27152"/>
                    </a:cubicBezTo>
                    <a:cubicBezTo>
                      <a:pt x="69963" y="26928"/>
                      <a:pt x="69926" y="26713"/>
                      <a:pt x="69884" y="26499"/>
                    </a:cubicBezTo>
                    <a:cubicBezTo>
                      <a:pt x="69077" y="22515"/>
                      <a:pt x="67417" y="18766"/>
                      <a:pt x="64947" y="15357"/>
                    </a:cubicBezTo>
                    <a:cubicBezTo>
                      <a:pt x="61826" y="11048"/>
                      <a:pt x="57667" y="7545"/>
                      <a:pt x="52586" y="4945"/>
                    </a:cubicBezTo>
                    <a:cubicBezTo>
                      <a:pt x="49425" y="3328"/>
                      <a:pt x="46151" y="2178"/>
                      <a:pt x="42855" y="1527"/>
                    </a:cubicBezTo>
                    <a:cubicBezTo>
                      <a:pt x="41305" y="1222"/>
                      <a:pt x="39660" y="1009"/>
                      <a:pt x="37964" y="894"/>
                    </a:cubicBezTo>
                    <a:cubicBezTo>
                      <a:pt x="37124" y="837"/>
                      <a:pt x="36268" y="809"/>
                      <a:pt x="35422" y="809"/>
                    </a:cubicBezTo>
                    <a:cubicBezTo>
                      <a:pt x="34827" y="809"/>
                      <a:pt x="34232" y="822"/>
                      <a:pt x="33638" y="850"/>
                    </a:cubicBezTo>
                    <a:cubicBezTo>
                      <a:pt x="30369" y="998"/>
                      <a:pt x="27193" y="1555"/>
                      <a:pt x="24199" y="2505"/>
                    </a:cubicBezTo>
                    <a:cubicBezTo>
                      <a:pt x="19064" y="4135"/>
                      <a:pt x="14578" y="6871"/>
                      <a:pt x="10864" y="10635"/>
                    </a:cubicBezTo>
                    <a:cubicBezTo>
                      <a:pt x="10596" y="10906"/>
                      <a:pt x="10343" y="11188"/>
                      <a:pt x="10090" y="11470"/>
                    </a:cubicBezTo>
                    <a:cubicBezTo>
                      <a:pt x="9645" y="11965"/>
                      <a:pt x="9241" y="12416"/>
                      <a:pt x="8793" y="12821"/>
                    </a:cubicBezTo>
                    <a:cubicBezTo>
                      <a:pt x="6898" y="14533"/>
                      <a:pt x="4697" y="15619"/>
                      <a:pt x="2250" y="16049"/>
                    </a:cubicBezTo>
                    <a:cubicBezTo>
                      <a:pt x="1590" y="16165"/>
                      <a:pt x="924" y="16221"/>
                      <a:pt x="213" y="16221"/>
                    </a:cubicBezTo>
                    <a:lnTo>
                      <a:pt x="0" y="16221"/>
                    </a:lnTo>
                    <a:lnTo>
                      <a:pt x="16" y="16010"/>
                    </a:lnTo>
                    <a:cubicBezTo>
                      <a:pt x="47" y="15773"/>
                      <a:pt x="58" y="15681"/>
                      <a:pt x="160" y="15538"/>
                    </a:cubicBezTo>
                    <a:lnTo>
                      <a:pt x="208" y="15470"/>
                    </a:lnTo>
                    <a:lnTo>
                      <a:pt x="291" y="15463"/>
                    </a:lnTo>
                    <a:cubicBezTo>
                      <a:pt x="832" y="15416"/>
                      <a:pt x="1316" y="15374"/>
                      <a:pt x="1796" y="15308"/>
                    </a:cubicBezTo>
                    <a:cubicBezTo>
                      <a:pt x="3951" y="15016"/>
                      <a:pt x="5883" y="14163"/>
                      <a:pt x="7699" y="12700"/>
                    </a:cubicBezTo>
                    <a:cubicBezTo>
                      <a:pt x="8281" y="12230"/>
                      <a:pt x="8778" y="11674"/>
                      <a:pt x="9259" y="11137"/>
                    </a:cubicBezTo>
                    <a:cubicBezTo>
                      <a:pt x="9494" y="10875"/>
                      <a:pt x="9728" y="10612"/>
                      <a:pt x="9972" y="10359"/>
                    </a:cubicBezTo>
                    <a:cubicBezTo>
                      <a:pt x="14469" y="5689"/>
                      <a:pt x="20060" y="2540"/>
                      <a:pt x="26589" y="999"/>
                    </a:cubicBezTo>
                    <a:cubicBezTo>
                      <a:pt x="28420" y="567"/>
                      <a:pt x="30265" y="274"/>
                      <a:pt x="32075" y="128"/>
                    </a:cubicBezTo>
                    <a:cubicBezTo>
                      <a:pt x="33137" y="43"/>
                      <a:pt x="34231" y="0"/>
                      <a:pt x="35325" y="0"/>
                    </a:cubicBezTo>
                    <a:cubicBezTo>
                      <a:pt x="36334" y="0"/>
                      <a:pt x="37364" y="36"/>
                      <a:pt x="38388" y="109"/>
                    </a:cubicBezTo>
                    <a:cubicBezTo>
                      <a:pt x="45279" y="595"/>
                      <a:pt x="51737" y="2912"/>
                      <a:pt x="57581" y="6996"/>
                    </a:cubicBezTo>
                    <a:cubicBezTo>
                      <a:pt x="62471" y="10411"/>
                      <a:pt x="66174" y="14755"/>
                      <a:pt x="68583" y="19908"/>
                    </a:cubicBezTo>
                    <a:cubicBezTo>
                      <a:pt x="69686" y="22269"/>
                      <a:pt x="70469" y="24812"/>
                      <a:pt x="70910" y="27466"/>
                    </a:cubicBezTo>
                    <a:cubicBezTo>
                      <a:pt x="71093" y="28573"/>
                      <a:pt x="71615" y="29641"/>
                      <a:pt x="72506" y="30731"/>
                    </a:cubicBezTo>
                    <a:cubicBezTo>
                      <a:pt x="73475" y="31916"/>
                      <a:pt x="74778" y="32874"/>
                      <a:pt x="76489" y="33661"/>
                    </a:cubicBezTo>
                    <a:lnTo>
                      <a:pt x="76902" y="33849"/>
                    </a:lnTo>
                    <a:lnTo>
                      <a:pt x="77017" y="33939"/>
                    </a:lnTo>
                    <a:lnTo>
                      <a:pt x="77047" y="34048"/>
                    </a:lnTo>
                    <a:cubicBezTo>
                      <a:pt x="77055" y="34130"/>
                      <a:pt x="77045" y="34234"/>
                      <a:pt x="77036" y="34334"/>
                    </a:cubicBezTo>
                    <a:lnTo>
                      <a:pt x="77023" y="34500"/>
                    </a:lnTo>
                    <a:lnTo>
                      <a:pt x="77013" y="34755"/>
                    </a:lnTo>
                    <a:lnTo>
                      <a:pt x="76780" y="3466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5" name="Freeform 37"/>
              <p:cNvSpPr>
                <a:spLocks/>
              </p:cNvSpPr>
              <p:nvPr/>
            </p:nvSpPr>
            <p:spPr bwMode="auto">
              <a:xfrm>
                <a:off x="8334118" y="426470"/>
                <a:ext cx="311048" cy="312726"/>
              </a:xfrm>
              <a:custGeom>
                <a:avLst/>
                <a:gdLst>
                  <a:gd name="T0" fmla="*/ 2576 w 32817"/>
                  <a:gd name="T1" fmla="*/ 31902 h 32992"/>
                  <a:gd name="T2" fmla="*/ 732 w 32817"/>
                  <a:gd name="T3" fmla="*/ 25445 h 32992"/>
                  <a:gd name="T4" fmla="*/ 164 w 32817"/>
                  <a:gd name="T5" fmla="*/ 21307 h 32992"/>
                  <a:gd name="T6" fmla="*/ 145 w 32817"/>
                  <a:gd name="T7" fmla="*/ 15604 h 32992"/>
                  <a:gd name="T8" fmla="*/ 1493 w 32817"/>
                  <a:gd name="T9" fmla="*/ 9361 h 32992"/>
                  <a:gd name="T10" fmla="*/ 11912 w 32817"/>
                  <a:gd name="T11" fmla="*/ 493 h 32992"/>
                  <a:gd name="T12" fmla="*/ 16470 w 32817"/>
                  <a:gd name="T13" fmla="*/ 0 h 32992"/>
                  <a:gd name="T14" fmla="*/ 17502 w 32817"/>
                  <a:gd name="T15" fmla="*/ 25 h 32992"/>
                  <a:gd name="T16" fmla="*/ 25724 w 32817"/>
                  <a:gd name="T17" fmla="*/ 2675 h 32992"/>
                  <a:gd name="T18" fmla="*/ 30513 w 32817"/>
                  <a:gd name="T19" fmla="*/ 8792 h 32992"/>
                  <a:gd name="T20" fmla="*/ 32281 w 32817"/>
                  <a:gd name="T21" fmla="*/ 14847 h 32992"/>
                  <a:gd name="T22" fmla="*/ 32746 w 32817"/>
                  <a:gd name="T23" fmla="*/ 23232 h 32992"/>
                  <a:gd name="T24" fmla="*/ 32527 w 32817"/>
                  <a:gd name="T25" fmla="*/ 25259 h 32992"/>
                  <a:gd name="T26" fmla="*/ 31667 w 32817"/>
                  <a:gd name="T27" fmla="*/ 25092 h 32992"/>
                  <a:gd name="T28" fmla="*/ 31676 w 32817"/>
                  <a:gd name="T29" fmla="*/ 24996 h 32992"/>
                  <a:gd name="T30" fmla="*/ 31857 w 32817"/>
                  <a:gd name="T31" fmla="*/ 20744 h 32992"/>
                  <a:gd name="T32" fmla="*/ 30085 w 32817"/>
                  <a:gd name="T33" fmla="*/ 10236 h 32992"/>
                  <a:gd name="T34" fmla="*/ 26295 w 32817"/>
                  <a:gd name="T35" fmla="*/ 4364 h 32992"/>
                  <a:gd name="T36" fmla="*/ 20559 w 32817"/>
                  <a:gd name="T37" fmla="*/ 1376 h 32992"/>
                  <a:gd name="T38" fmla="*/ 16623 w 32817"/>
                  <a:gd name="T39" fmla="*/ 950 h 32992"/>
                  <a:gd name="T40" fmla="*/ 14740 w 32817"/>
                  <a:gd name="T41" fmla="*/ 1027 h 32992"/>
                  <a:gd name="T42" fmla="*/ 9362 w 32817"/>
                  <a:gd name="T43" fmla="*/ 2277 h 32992"/>
                  <a:gd name="T44" fmla="*/ 2443 w 32817"/>
                  <a:gd name="T45" fmla="*/ 9515 h 32992"/>
                  <a:gd name="T46" fmla="*/ 1187 w 32817"/>
                  <a:gd name="T47" fmla="*/ 14595 h 32992"/>
                  <a:gd name="T48" fmla="*/ 972 w 32817"/>
                  <a:gd name="T49" fmla="*/ 19253 h 32992"/>
                  <a:gd name="T50" fmla="*/ 3247 w 32817"/>
                  <a:gd name="T51" fmla="*/ 31038 h 32992"/>
                  <a:gd name="T52" fmla="*/ 3626 w 32817"/>
                  <a:gd name="T53" fmla="*/ 31948 h 32992"/>
                  <a:gd name="T54" fmla="*/ 3890 w 32817"/>
                  <a:gd name="T55" fmla="*/ 32561 h 32992"/>
                  <a:gd name="T56" fmla="*/ 3806 w 32817"/>
                  <a:gd name="T57" fmla="*/ 32647 h 32992"/>
                  <a:gd name="T58" fmla="*/ 3348 w 32817"/>
                  <a:gd name="T59" fmla="*/ 32928 h 32992"/>
                  <a:gd name="T60" fmla="*/ 3087 w 32817"/>
                  <a:gd name="T61" fmla="*/ 32992 h 32992"/>
                  <a:gd name="T62" fmla="*/ 2576 w 32817"/>
                  <a:gd name="T63" fmla="*/ 31902 h 32992"/>
                  <a:gd name="T64" fmla="*/ 2576 w 32817"/>
                  <a:gd name="T65" fmla="*/ 31902 h 3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817" h="32992">
                    <a:moveTo>
                      <a:pt x="2576" y="31902"/>
                    </a:moveTo>
                    <a:cubicBezTo>
                      <a:pt x="1809" y="30052"/>
                      <a:pt x="1224" y="28001"/>
                      <a:pt x="732" y="25445"/>
                    </a:cubicBezTo>
                    <a:cubicBezTo>
                      <a:pt x="458" y="24023"/>
                      <a:pt x="266" y="22631"/>
                      <a:pt x="164" y="21307"/>
                    </a:cubicBezTo>
                    <a:cubicBezTo>
                      <a:pt x="6" y="19259"/>
                      <a:pt x="0" y="17394"/>
                      <a:pt x="145" y="15604"/>
                    </a:cubicBezTo>
                    <a:cubicBezTo>
                      <a:pt x="336" y="13250"/>
                      <a:pt x="777" y="11208"/>
                      <a:pt x="1493" y="9361"/>
                    </a:cubicBezTo>
                    <a:cubicBezTo>
                      <a:pt x="3345" y="4586"/>
                      <a:pt x="6850" y="1602"/>
                      <a:pt x="11912" y="493"/>
                    </a:cubicBezTo>
                    <a:cubicBezTo>
                      <a:pt x="13405" y="166"/>
                      <a:pt x="14938" y="0"/>
                      <a:pt x="16470" y="0"/>
                    </a:cubicBezTo>
                    <a:cubicBezTo>
                      <a:pt x="16813" y="0"/>
                      <a:pt x="17157" y="8"/>
                      <a:pt x="17502" y="25"/>
                    </a:cubicBezTo>
                    <a:cubicBezTo>
                      <a:pt x="20784" y="180"/>
                      <a:pt x="23473" y="1047"/>
                      <a:pt x="25724" y="2675"/>
                    </a:cubicBezTo>
                    <a:cubicBezTo>
                      <a:pt x="27767" y="4154"/>
                      <a:pt x="29334" y="6154"/>
                      <a:pt x="30513" y="8792"/>
                    </a:cubicBezTo>
                    <a:cubicBezTo>
                      <a:pt x="31288" y="10530"/>
                      <a:pt x="31867" y="12510"/>
                      <a:pt x="32281" y="14847"/>
                    </a:cubicBezTo>
                    <a:cubicBezTo>
                      <a:pt x="32817" y="17881"/>
                      <a:pt x="32810" y="20922"/>
                      <a:pt x="32746" y="23232"/>
                    </a:cubicBezTo>
                    <a:cubicBezTo>
                      <a:pt x="32731" y="23940"/>
                      <a:pt x="32527" y="25259"/>
                      <a:pt x="32527" y="25259"/>
                    </a:cubicBezTo>
                    <a:lnTo>
                      <a:pt x="31667" y="25092"/>
                    </a:lnTo>
                    <a:lnTo>
                      <a:pt x="31676" y="24996"/>
                    </a:lnTo>
                    <a:cubicBezTo>
                      <a:pt x="31826" y="23286"/>
                      <a:pt x="31882" y="21975"/>
                      <a:pt x="31857" y="20744"/>
                    </a:cubicBezTo>
                    <a:cubicBezTo>
                      <a:pt x="31775" y="16546"/>
                      <a:pt x="31212" y="13207"/>
                      <a:pt x="30085" y="10236"/>
                    </a:cubicBezTo>
                    <a:cubicBezTo>
                      <a:pt x="29159" y="7794"/>
                      <a:pt x="27919" y="5873"/>
                      <a:pt x="26295" y="4364"/>
                    </a:cubicBezTo>
                    <a:cubicBezTo>
                      <a:pt x="24719" y="2900"/>
                      <a:pt x="22789" y="1895"/>
                      <a:pt x="20559" y="1376"/>
                    </a:cubicBezTo>
                    <a:cubicBezTo>
                      <a:pt x="19328" y="1090"/>
                      <a:pt x="18040" y="950"/>
                      <a:pt x="16623" y="950"/>
                    </a:cubicBezTo>
                    <a:cubicBezTo>
                      <a:pt x="16025" y="950"/>
                      <a:pt x="15391" y="976"/>
                      <a:pt x="14740" y="1027"/>
                    </a:cubicBezTo>
                    <a:cubicBezTo>
                      <a:pt x="12726" y="1186"/>
                      <a:pt x="10968" y="1595"/>
                      <a:pt x="9362" y="2277"/>
                    </a:cubicBezTo>
                    <a:cubicBezTo>
                      <a:pt x="6108" y="3662"/>
                      <a:pt x="3846" y="6029"/>
                      <a:pt x="2443" y="9515"/>
                    </a:cubicBezTo>
                    <a:cubicBezTo>
                      <a:pt x="1816" y="11074"/>
                      <a:pt x="1405" y="12736"/>
                      <a:pt x="1187" y="14595"/>
                    </a:cubicBezTo>
                    <a:cubicBezTo>
                      <a:pt x="978" y="16390"/>
                      <a:pt x="909" y="17869"/>
                      <a:pt x="972" y="19253"/>
                    </a:cubicBezTo>
                    <a:cubicBezTo>
                      <a:pt x="1168" y="23632"/>
                      <a:pt x="1912" y="27486"/>
                      <a:pt x="3247" y="31038"/>
                    </a:cubicBezTo>
                    <a:cubicBezTo>
                      <a:pt x="3363" y="31346"/>
                      <a:pt x="3495" y="31648"/>
                      <a:pt x="3626" y="31948"/>
                    </a:cubicBezTo>
                    <a:lnTo>
                      <a:pt x="3890" y="32561"/>
                    </a:lnTo>
                    <a:lnTo>
                      <a:pt x="3806" y="32647"/>
                    </a:lnTo>
                    <a:cubicBezTo>
                      <a:pt x="3659" y="32795"/>
                      <a:pt x="3501" y="32863"/>
                      <a:pt x="3348" y="32928"/>
                    </a:cubicBezTo>
                    <a:lnTo>
                      <a:pt x="3087" y="32992"/>
                    </a:lnTo>
                    <a:cubicBezTo>
                      <a:pt x="2916" y="32666"/>
                      <a:pt x="2916" y="32666"/>
                      <a:pt x="2576" y="31902"/>
                    </a:cubicBezTo>
                    <a:lnTo>
                      <a:pt x="2576" y="319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6" name="Freeform 38"/>
              <p:cNvSpPr>
                <a:spLocks/>
              </p:cNvSpPr>
              <p:nvPr/>
            </p:nvSpPr>
            <p:spPr bwMode="auto">
              <a:xfrm>
                <a:off x="8243396" y="138049"/>
                <a:ext cx="641538" cy="296523"/>
              </a:xfrm>
              <a:custGeom>
                <a:avLst/>
                <a:gdLst>
                  <a:gd name="T0" fmla="*/ 67063 w 67610"/>
                  <a:gd name="T1" fmla="*/ 31482 h 31482"/>
                  <a:gd name="T2" fmla="*/ 66882 w 67610"/>
                  <a:gd name="T3" fmla="*/ 31167 h 31482"/>
                  <a:gd name="T4" fmla="*/ 65297 w 67610"/>
                  <a:gd name="T5" fmla="*/ 27903 h 31482"/>
                  <a:gd name="T6" fmla="*/ 60731 w 67610"/>
                  <a:gd name="T7" fmla="*/ 17563 h 31482"/>
                  <a:gd name="T8" fmla="*/ 49115 w 67610"/>
                  <a:gd name="T9" fmla="*/ 6929 h 31482"/>
                  <a:gd name="T10" fmla="*/ 36282 w 67610"/>
                  <a:gd name="T11" fmla="*/ 1795 h 31482"/>
                  <a:gd name="T12" fmla="*/ 30956 w 67610"/>
                  <a:gd name="T13" fmla="*/ 1003 h 31482"/>
                  <a:gd name="T14" fmla="*/ 26953 w 67610"/>
                  <a:gd name="T15" fmla="*/ 826 h 31482"/>
                  <a:gd name="T16" fmla="*/ 24568 w 67610"/>
                  <a:gd name="T17" fmla="*/ 882 h 31482"/>
                  <a:gd name="T18" fmla="*/ 13945 w 67610"/>
                  <a:gd name="T19" fmla="*/ 2710 h 31482"/>
                  <a:gd name="T20" fmla="*/ 1080 w 67610"/>
                  <a:gd name="T21" fmla="*/ 9931 h 31482"/>
                  <a:gd name="T22" fmla="*/ 262 w 67610"/>
                  <a:gd name="T23" fmla="*/ 10647 h 31482"/>
                  <a:gd name="T24" fmla="*/ 0 w 67610"/>
                  <a:gd name="T25" fmla="*/ 10107 h 31482"/>
                  <a:gd name="T26" fmla="*/ 5146 w 67610"/>
                  <a:gd name="T27" fmla="*/ 5787 h 31482"/>
                  <a:gd name="T28" fmla="*/ 17049 w 67610"/>
                  <a:gd name="T29" fmla="*/ 1038 h 31482"/>
                  <a:gd name="T30" fmla="*/ 22949 w 67610"/>
                  <a:gd name="T31" fmla="*/ 159 h 31482"/>
                  <a:gd name="T32" fmla="*/ 26908 w 67610"/>
                  <a:gd name="T33" fmla="*/ 0 h 31482"/>
                  <a:gd name="T34" fmla="*/ 29050 w 67610"/>
                  <a:gd name="T35" fmla="*/ 53 h 31482"/>
                  <a:gd name="T36" fmla="*/ 37136 w 67610"/>
                  <a:gd name="T37" fmla="*/ 1149 h 31482"/>
                  <a:gd name="T38" fmla="*/ 53223 w 67610"/>
                  <a:gd name="T39" fmla="*/ 8688 h 31482"/>
                  <a:gd name="T40" fmla="*/ 62334 w 67610"/>
                  <a:gd name="T41" fmla="*/ 18466 h 31482"/>
                  <a:gd name="T42" fmla="*/ 66163 w 67610"/>
                  <a:gd name="T43" fmla="*/ 27952 h 31482"/>
                  <a:gd name="T44" fmla="*/ 67129 w 67610"/>
                  <a:gd name="T45" fmla="*/ 30033 h 31482"/>
                  <a:gd name="T46" fmla="*/ 67610 w 67610"/>
                  <a:gd name="T47" fmla="*/ 31076 h 31482"/>
                  <a:gd name="T48" fmla="*/ 67063 w 67610"/>
                  <a:gd name="T49" fmla="*/ 31482 h 3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610" h="31482">
                    <a:moveTo>
                      <a:pt x="67063" y="31482"/>
                    </a:moveTo>
                    <a:cubicBezTo>
                      <a:pt x="67063" y="31482"/>
                      <a:pt x="66937" y="31243"/>
                      <a:pt x="66882" y="31167"/>
                    </a:cubicBezTo>
                    <a:cubicBezTo>
                      <a:pt x="66285" y="30344"/>
                      <a:pt x="65566" y="29231"/>
                      <a:pt x="65297" y="27903"/>
                    </a:cubicBezTo>
                    <a:cubicBezTo>
                      <a:pt x="64558" y="24279"/>
                      <a:pt x="63064" y="20897"/>
                      <a:pt x="60731" y="17563"/>
                    </a:cubicBezTo>
                    <a:cubicBezTo>
                      <a:pt x="57798" y="13370"/>
                      <a:pt x="53890" y="9793"/>
                      <a:pt x="49115" y="6929"/>
                    </a:cubicBezTo>
                    <a:cubicBezTo>
                      <a:pt x="45082" y="4511"/>
                      <a:pt x="40765" y="2784"/>
                      <a:pt x="36282" y="1795"/>
                    </a:cubicBezTo>
                    <a:cubicBezTo>
                      <a:pt x="34678" y="1442"/>
                      <a:pt x="32936" y="1183"/>
                      <a:pt x="30956" y="1003"/>
                    </a:cubicBezTo>
                    <a:cubicBezTo>
                      <a:pt x="29672" y="885"/>
                      <a:pt x="28325" y="826"/>
                      <a:pt x="26953" y="826"/>
                    </a:cubicBezTo>
                    <a:cubicBezTo>
                      <a:pt x="26158" y="826"/>
                      <a:pt x="25363" y="845"/>
                      <a:pt x="24568" y="882"/>
                    </a:cubicBezTo>
                    <a:cubicBezTo>
                      <a:pt x="20895" y="1051"/>
                      <a:pt x="17320" y="1666"/>
                      <a:pt x="13945" y="2710"/>
                    </a:cubicBezTo>
                    <a:cubicBezTo>
                      <a:pt x="8829" y="4292"/>
                      <a:pt x="4621" y="6654"/>
                      <a:pt x="1080" y="9931"/>
                    </a:cubicBezTo>
                    <a:cubicBezTo>
                      <a:pt x="717" y="10289"/>
                      <a:pt x="632" y="10369"/>
                      <a:pt x="262" y="10647"/>
                    </a:cubicBezTo>
                    <a:cubicBezTo>
                      <a:pt x="184" y="10559"/>
                      <a:pt x="110" y="10263"/>
                      <a:pt x="0" y="10107"/>
                    </a:cubicBezTo>
                    <a:cubicBezTo>
                      <a:pt x="1329" y="8388"/>
                      <a:pt x="3210" y="7009"/>
                      <a:pt x="5146" y="5787"/>
                    </a:cubicBezTo>
                    <a:cubicBezTo>
                      <a:pt x="8628" y="3589"/>
                      <a:pt x="12522" y="2036"/>
                      <a:pt x="17049" y="1038"/>
                    </a:cubicBezTo>
                    <a:cubicBezTo>
                      <a:pt x="19014" y="605"/>
                      <a:pt x="20999" y="309"/>
                      <a:pt x="22949" y="159"/>
                    </a:cubicBezTo>
                    <a:cubicBezTo>
                      <a:pt x="24345" y="52"/>
                      <a:pt x="25640" y="0"/>
                      <a:pt x="26908" y="0"/>
                    </a:cubicBezTo>
                    <a:cubicBezTo>
                      <a:pt x="27621" y="0"/>
                      <a:pt x="28335" y="16"/>
                      <a:pt x="29050" y="53"/>
                    </a:cubicBezTo>
                    <a:cubicBezTo>
                      <a:pt x="32045" y="204"/>
                      <a:pt x="34689" y="563"/>
                      <a:pt x="37136" y="1149"/>
                    </a:cubicBezTo>
                    <a:cubicBezTo>
                      <a:pt x="42991" y="2549"/>
                      <a:pt x="48403" y="5086"/>
                      <a:pt x="53223" y="8688"/>
                    </a:cubicBezTo>
                    <a:cubicBezTo>
                      <a:pt x="56956" y="11480"/>
                      <a:pt x="60022" y="14769"/>
                      <a:pt x="62334" y="18466"/>
                    </a:cubicBezTo>
                    <a:cubicBezTo>
                      <a:pt x="64232" y="21505"/>
                      <a:pt x="65522" y="24697"/>
                      <a:pt x="66163" y="27952"/>
                    </a:cubicBezTo>
                    <a:cubicBezTo>
                      <a:pt x="66309" y="28692"/>
                      <a:pt x="66687" y="29333"/>
                      <a:pt x="67129" y="30033"/>
                    </a:cubicBezTo>
                    <a:cubicBezTo>
                      <a:pt x="67418" y="30489"/>
                      <a:pt x="67610" y="31076"/>
                      <a:pt x="67610" y="31076"/>
                    </a:cubicBezTo>
                    <a:lnTo>
                      <a:pt x="67063" y="3148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7" name="Freeform 39"/>
              <p:cNvSpPr>
                <a:spLocks/>
              </p:cNvSpPr>
              <p:nvPr/>
            </p:nvSpPr>
            <p:spPr bwMode="auto">
              <a:xfrm>
                <a:off x="8073291" y="745677"/>
                <a:ext cx="249487" cy="157174"/>
              </a:xfrm>
              <a:custGeom>
                <a:avLst/>
                <a:gdLst>
                  <a:gd name="T0" fmla="*/ 1490 w 26377"/>
                  <a:gd name="T1" fmla="*/ 15730 h 16608"/>
                  <a:gd name="T2" fmla="*/ 3597 w 26377"/>
                  <a:gd name="T3" fmla="*/ 15332 h 16608"/>
                  <a:gd name="T4" fmla="*/ 16326 w 26377"/>
                  <a:gd name="T5" fmla="*/ 12005 h 16608"/>
                  <a:gd name="T6" fmla="*/ 21421 w 26377"/>
                  <a:gd name="T7" fmla="*/ 8976 h 16608"/>
                  <a:gd name="T8" fmla="*/ 25016 w 26377"/>
                  <a:gd name="T9" fmla="*/ 2713 h 16608"/>
                  <a:gd name="T10" fmla="*/ 25189 w 26377"/>
                  <a:gd name="T11" fmla="*/ 1999 h 16608"/>
                  <a:gd name="T12" fmla="*/ 24816 w 26377"/>
                  <a:gd name="T13" fmla="*/ 2232 h 16608"/>
                  <a:gd name="T14" fmla="*/ 471 w 26377"/>
                  <a:gd name="T15" fmla="*/ 9265 h 16608"/>
                  <a:gd name="T16" fmla="*/ 37 w 26377"/>
                  <a:gd name="T17" fmla="*/ 9263 h 16608"/>
                  <a:gd name="T18" fmla="*/ 40 w 26377"/>
                  <a:gd name="T19" fmla="*/ 8384 h 16608"/>
                  <a:gd name="T20" fmla="*/ 193 w 26377"/>
                  <a:gd name="T21" fmla="*/ 8383 h 16608"/>
                  <a:gd name="T22" fmla="*/ 13770 w 26377"/>
                  <a:gd name="T23" fmla="*/ 6265 h 16608"/>
                  <a:gd name="T24" fmla="*/ 26091 w 26377"/>
                  <a:gd name="T25" fmla="*/ 207 h 16608"/>
                  <a:gd name="T26" fmla="*/ 26377 w 26377"/>
                  <a:gd name="T27" fmla="*/ 0 h 16608"/>
                  <a:gd name="T28" fmla="*/ 26377 w 26377"/>
                  <a:gd name="T29" fmla="*/ 354 h 16608"/>
                  <a:gd name="T30" fmla="*/ 26263 w 26377"/>
                  <a:gd name="T31" fmla="*/ 1323 h 16608"/>
                  <a:gd name="T32" fmla="*/ 26224 w 26377"/>
                  <a:gd name="T33" fmla="*/ 1539 h 16608"/>
                  <a:gd name="T34" fmla="*/ 24511 w 26377"/>
                  <a:gd name="T35" fmla="*/ 6681 h 16608"/>
                  <a:gd name="T36" fmla="*/ 19570 w 26377"/>
                  <a:gd name="T37" fmla="*/ 11469 h 16608"/>
                  <a:gd name="T38" fmla="*/ 12598 w 26377"/>
                  <a:gd name="T39" fmla="*/ 14294 h 16608"/>
                  <a:gd name="T40" fmla="*/ 4019 w 26377"/>
                  <a:gd name="T41" fmla="*/ 16202 h 16608"/>
                  <a:gd name="T42" fmla="*/ 1671 w 26377"/>
                  <a:gd name="T43" fmla="*/ 16608 h 16608"/>
                  <a:gd name="T44" fmla="*/ 1490 w 26377"/>
                  <a:gd name="T45" fmla="*/ 15730 h 16608"/>
                  <a:gd name="T46" fmla="*/ 1490 w 26377"/>
                  <a:gd name="T47" fmla="*/ 15730 h 16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377" h="16608">
                    <a:moveTo>
                      <a:pt x="1490" y="15730"/>
                    </a:moveTo>
                    <a:cubicBezTo>
                      <a:pt x="2722" y="15497"/>
                      <a:pt x="2671" y="15497"/>
                      <a:pt x="3597" y="15332"/>
                    </a:cubicBezTo>
                    <a:cubicBezTo>
                      <a:pt x="7729" y="14593"/>
                      <a:pt x="12115" y="13728"/>
                      <a:pt x="16326" y="12005"/>
                    </a:cubicBezTo>
                    <a:cubicBezTo>
                      <a:pt x="18405" y="11154"/>
                      <a:pt x="20072" y="10163"/>
                      <a:pt x="21421" y="8976"/>
                    </a:cubicBezTo>
                    <a:cubicBezTo>
                      <a:pt x="23215" y="7397"/>
                      <a:pt x="24391" y="5348"/>
                      <a:pt x="25016" y="2713"/>
                    </a:cubicBezTo>
                    <a:lnTo>
                      <a:pt x="25189" y="1999"/>
                    </a:lnTo>
                    <a:lnTo>
                      <a:pt x="24816" y="2232"/>
                    </a:lnTo>
                    <a:cubicBezTo>
                      <a:pt x="17674" y="6702"/>
                      <a:pt x="8801" y="9265"/>
                      <a:pt x="471" y="9265"/>
                    </a:cubicBezTo>
                    <a:lnTo>
                      <a:pt x="37" y="9263"/>
                    </a:lnTo>
                    <a:cubicBezTo>
                      <a:pt x="0" y="8842"/>
                      <a:pt x="2" y="8742"/>
                      <a:pt x="40" y="8384"/>
                    </a:cubicBezTo>
                    <a:lnTo>
                      <a:pt x="193" y="8383"/>
                    </a:lnTo>
                    <a:cubicBezTo>
                      <a:pt x="4734" y="8342"/>
                      <a:pt x="9302" y="7630"/>
                      <a:pt x="13770" y="6265"/>
                    </a:cubicBezTo>
                    <a:cubicBezTo>
                      <a:pt x="18350" y="4866"/>
                      <a:pt x="22381" y="2885"/>
                      <a:pt x="26091" y="207"/>
                    </a:cubicBezTo>
                    <a:lnTo>
                      <a:pt x="26377" y="0"/>
                    </a:lnTo>
                    <a:lnTo>
                      <a:pt x="26377" y="354"/>
                    </a:lnTo>
                    <a:cubicBezTo>
                      <a:pt x="26376" y="728"/>
                      <a:pt x="26316" y="1044"/>
                      <a:pt x="26263" y="1323"/>
                    </a:cubicBezTo>
                    <a:lnTo>
                      <a:pt x="26224" y="1539"/>
                    </a:lnTo>
                    <a:cubicBezTo>
                      <a:pt x="25864" y="3614"/>
                      <a:pt x="25320" y="5248"/>
                      <a:pt x="24511" y="6681"/>
                    </a:cubicBezTo>
                    <a:cubicBezTo>
                      <a:pt x="23428" y="8601"/>
                      <a:pt x="21812" y="10167"/>
                      <a:pt x="19570" y="11469"/>
                    </a:cubicBezTo>
                    <a:cubicBezTo>
                      <a:pt x="17673" y="12571"/>
                      <a:pt x="15457" y="13469"/>
                      <a:pt x="12598" y="14294"/>
                    </a:cubicBezTo>
                    <a:cubicBezTo>
                      <a:pt x="10006" y="15043"/>
                      <a:pt x="7199" y="15667"/>
                      <a:pt x="4019" y="16202"/>
                    </a:cubicBezTo>
                    <a:lnTo>
                      <a:pt x="1671" y="16608"/>
                    </a:lnTo>
                    <a:cubicBezTo>
                      <a:pt x="1671" y="16608"/>
                      <a:pt x="1547" y="16168"/>
                      <a:pt x="1490" y="15730"/>
                    </a:cubicBezTo>
                    <a:lnTo>
                      <a:pt x="1490" y="1573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8065191" y="663040"/>
                <a:ext cx="208985" cy="56712"/>
              </a:xfrm>
              <a:custGeom>
                <a:avLst/>
                <a:gdLst>
                  <a:gd name="T0" fmla="*/ 0 w 22055"/>
                  <a:gd name="T1" fmla="*/ 5911 h 5911"/>
                  <a:gd name="T2" fmla="*/ 108 w 22055"/>
                  <a:gd name="T3" fmla="*/ 5040 h 5911"/>
                  <a:gd name="T4" fmla="*/ 6682 w 22055"/>
                  <a:gd name="T5" fmla="*/ 4859 h 5911"/>
                  <a:gd name="T6" fmla="*/ 12744 w 22055"/>
                  <a:gd name="T7" fmla="*/ 4208 h 5911"/>
                  <a:gd name="T8" fmla="*/ 19124 w 22055"/>
                  <a:gd name="T9" fmla="*/ 1884 h 5911"/>
                  <a:gd name="T10" fmla="*/ 18917 w 22055"/>
                  <a:gd name="T11" fmla="*/ 1565 h 5911"/>
                  <a:gd name="T12" fmla="*/ 12983 w 22055"/>
                  <a:gd name="T13" fmla="*/ 1939 h 5911"/>
                  <a:gd name="T14" fmla="*/ 10028 w 22055"/>
                  <a:gd name="T15" fmla="*/ 1864 h 5911"/>
                  <a:gd name="T16" fmla="*/ 537 w 22055"/>
                  <a:gd name="T17" fmla="*/ 787 h 5911"/>
                  <a:gd name="T18" fmla="*/ 674 w 22055"/>
                  <a:gd name="T19" fmla="*/ 0 h 5911"/>
                  <a:gd name="T20" fmla="*/ 6427 w 22055"/>
                  <a:gd name="T21" fmla="*/ 765 h 5911"/>
                  <a:gd name="T22" fmla="*/ 10456 w 22055"/>
                  <a:gd name="T23" fmla="*/ 1053 h 5911"/>
                  <a:gd name="T24" fmla="*/ 12959 w 22055"/>
                  <a:gd name="T25" fmla="*/ 1102 h 5911"/>
                  <a:gd name="T26" fmla="*/ 15613 w 22055"/>
                  <a:gd name="T27" fmla="*/ 1033 h 5911"/>
                  <a:gd name="T28" fmla="*/ 21188 w 22055"/>
                  <a:gd name="T29" fmla="*/ 312 h 5911"/>
                  <a:gd name="T30" fmla="*/ 21353 w 22055"/>
                  <a:gd name="T31" fmla="*/ 288 h 5911"/>
                  <a:gd name="T32" fmla="*/ 21503 w 22055"/>
                  <a:gd name="T33" fmla="*/ 1173 h 5911"/>
                  <a:gd name="T34" fmla="*/ 16752 w 22055"/>
                  <a:gd name="T35" fmla="*/ 3988 h 5911"/>
                  <a:gd name="T36" fmla="*/ 12121 w 22055"/>
                  <a:gd name="T37" fmla="*/ 5145 h 5911"/>
                  <a:gd name="T38" fmla="*/ 7880 w 22055"/>
                  <a:gd name="T39" fmla="*/ 5612 h 5911"/>
                  <a:gd name="T40" fmla="*/ 3413 w 22055"/>
                  <a:gd name="T41" fmla="*/ 5865 h 5911"/>
                  <a:gd name="T42" fmla="*/ 0 w 22055"/>
                  <a:gd name="T43" fmla="*/ 5911 h 5911"/>
                  <a:gd name="T44" fmla="*/ 0 w 22055"/>
                  <a:gd name="T45" fmla="*/ 5911 h 5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055" h="5911">
                    <a:moveTo>
                      <a:pt x="0" y="5911"/>
                    </a:moveTo>
                    <a:lnTo>
                      <a:pt x="108" y="5040"/>
                    </a:lnTo>
                    <a:cubicBezTo>
                      <a:pt x="108" y="5040"/>
                      <a:pt x="4526" y="5001"/>
                      <a:pt x="6682" y="4859"/>
                    </a:cubicBezTo>
                    <a:cubicBezTo>
                      <a:pt x="8779" y="4721"/>
                      <a:pt x="10819" y="4503"/>
                      <a:pt x="12744" y="4208"/>
                    </a:cubicBezTo>
                    <a:cubicBezTo>
                      <a:pt x="14966" y="3869"/>
                      <a:pt x="17186" y="3165"/>
                      <a:pt x="19124" y="1884"/>
                    </a:cubicBezTo>
                    <a:lnTo>
                      <a:pt x="18917" y="1565"/>
                    </a:lnTo>
                    <a:cubicBezTo>
                      <a:pt x="17051" y="1817"/>
                      <a:pt x="15110" y="1939"/>
                      <a:pt x="12983" y="1939"/>
                    </a:cubicBezTo>
                    <a:cubicBezTo>
                      <a:pt x="12034" y="1939"/>
                      <a:pt x="11040" y="1905"/>
                      <a:pt x="10028" y="1864"/>
                    </a:cubicBezTo>
                    <a:cubicBezTo>
                      <a:pt x="6311" y="1712"/>
                      <a:pt x="537" y="787"/>
                      <a:pt x="537" y="787"/>
                    </a:cubicBezTo>
                    <a:lnTo>
                      <a:pt x="674" y="0"/>
                    </a:lnTo>
                    <a:cubicBezTo>
                      <a:pt x="674" y="0"/>
                      <a:pt x="3309" y="437"/>
                      <a:pt x="6427" y="765"/>
                    </a:cubicBezTo>
                    <a:cubicBezTo>
                      <a:pt x="7844" y="913"/>
                      <a:pt x="9162" y="1008"/>
                      <a:pt x="10456" y="1053"/>
                    </a:cubicBezTo>
                    <a:cubicBezTo>
                      <a:pt x="11291" y="1084"/>
                      <a:pt x="12125" y="1102"/>
                      <a:pt x="12959" y="1102"/>
                    </a:cubicBezTo>
                    <a:cubicBezTo>
                      <a:pt x="13897" y="1102"/>
                      <a:pt x="14766" y="1079"/>
                      <a:pt x="15613" y="1033"/>
                    </a:cubicBezTo>
                    <a:cubicBezTo>
                      <a:pt x="17709" y="919"/>
                      <a:pt x="19533" y="683"/>
                      <a:pt x="21188" y="312"/>
                    </a:cubicBezTo>
                    <a:cubicBezTo>
                      <a:pt x="21250" y="298"/>
                      <a:pt x="21302" y="288"/>
                      <a:pt x="21353" y="288"/>
                    </a:cubicBezTo>
                    <a:cubicBezTo>
                      <a:pt x="21829" y="288"/>
                      <a:pt x="22055" y="754"/>
                      <a:pt x="21503" y="1173"/>
                    </a:cubicBezTo>
                    <a:cubicBezTo>
                      <a:pt x="20083" y="2339"/>
                      <a:pt x="18531" y="3258"/>
                      <a:pt x="16752" y="3988"/>
                    </a:cubicBezTo>
                    <a:cubicBezTo>
                      <a:pt x="15133" y="4651"/>
                      <a:pt x="13427" y="4955"/>
                      <a:pt x="12121" y="5145"/>
                    </a:cubicBezTo>
                    <a:cubicBezTo>
                      <a:pt x="10768" y="5343"/>
                      <a:pt x="9341" y="5500"/>
                      <a:pt x="7880" y="5612"/>
                    </a:cubicBezTo>
                    <a:cubicBezTo>
                      <a:pt x="6553" y="5715"/>
                      <a:pt x="5134" y="5795"/>
                      <a:pt x="3413" y="5865"/>
                    </a:cubicBezTo>
                    <a:cubicBezTo>
                      <a:pt x="3074" y="5879"/>
                      <a:pt x="0" y="5911"/>
                      <a:pt x="0" y="5911"/>
                    </a:cubicBezTo>
                    <a:lnTo>
                      <a:pt x="0" y="591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8638686" y="703548"/>
                <a:ext cx="170104" cy="150693"/>
              </a:xfrm>
              <a:custGeom>
                <a:avLst/>
                <a:gdLst>
                  <a:gd name="T0" fmla="*/ 16182 w 17851"/>
                  <a:gd name="T1" fmla="*/ 15595 h 15840"/>
                  <a:gd name="T2" fmla="*/ 15951 w 17851"/>
                  <a:gd name="T3" fmla="*/ 15538 h 15840"/>
                  <a:gd name="T4" fmla="*/ 3247 w 17851"/>
                  <a:gd name="T5" fmla="*/ 6717 h 15840"/>
                  <a:gd name="T6" fmla="*/ 396 w 17851"/>
                  <a:gd name="T7" fmla="*/ 1436 h 15840"/>
                  <a:gd name="T8" fmla="*/ 57 w 17851"/>
                  <a:gd name="T9" fmla="*/ 434 h 15840"/>
                  <a:gd name="T10" fmla="*/ 0 w 17851"/>
                  <a:gd name="T11" fmla="*/ 262 h 15840"/>
                  <a:gd name="T12" fmla="*/ 173 w 17851"/>
                  <a:gd name="T13" fmla="*/ 206 h 15840"/>
                  <a:gd name="T14" fmla="*/ 697 w 17851"/>
                  <a:gd name="T15" fmla="*/ 45 h 15840"/>
                  <a:gd name="T16" fmla="*/ 853 w 17851"/>
                  <a:gd name="T17" fmla="*/ 0 h 15840"/>
                  <a:gd name="T18" fmla="*/ 1087 w 17851"/>
                  <a:gd name="T19" fmla="*/ 604 h 15840"/>
                  <a:gd name="T20" fmla="*/ 1449 w 17851"/>
                  <a:gd name="T21" fmla="*/ 1518 h 15840"/>
                  <a:gd name="T22" fmla="*/ 6668 w 17851"/>
                  <a:gd name="T23" fmla="*/ 9317 h 15840"/>
                  <a:gd name="T24" fmla="*/ 17453 w 17851"/>
                  <a:gd name="T25" fmla="*/ 14891 h 15840"/>
                  <a:gd name="T26" fmla="*/ 17851 w 17851"/>
                  <a:gd name="T27" fmla="*/ 14954 h 15840"/>
                  <a:gd name="T28" fmla="*/ 17736 w 17851"/>
                  <a:gd name="T29" fmla="*/ 15840 h 15840"/>
                  <a:gd name="T30" fmla="*/ 16182 w 17851"/>
                  <a:gd name="T31" fmla="*/ 15595 h 15840"/>
                  <a:gd name="T32" fmla="*/ 16182 w 17851"/>
                  <a:gd name="T33" fmla="*/ 15595 h 15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851" h="15840">
                    <a:moveTo>
                      <a:pt x="16182" y="15595"/>
                    </a:moveTo>
                    <a:lnTo>
                      <a:pt x="15951" y="15538"/>
                    </a:lnTo>
                    <a:cubicBezTo>
                      <a:pt x="10774" y="14276"/>
                      <a:pt x="6500" y="11307"/>
                      <a:pt x="3247" y="6717"/>
                    </a:cubicBezTo>
                    <a:cubicBezTo>
                      <a:pt x="1720" y="4560"/>
                      <a:pt x="678" y="2130"/>
                      <a:pt x="396" y="1436"/>
                    </a:cubicBezTo>
                    <a:cubicBezTo>
                      <a:pt x="328" y="1254"/>
                      <a:pt x="57" y="434"/>
                      <a:pt x="57" y="434"/>
                    </a:cubicBezTo>
                    <a:lnTo>
                      <a:pt x="0" y="262"/>
                    </a:lnTo>
                    <a:lnTo>
                      <a:pt x="173" y="206"/>
                    </a:lnTo>
                    <a:cubicBezTo>
                      <a:pt x="174" y="206"/>
                      <a:pt x="526" y="94"/>
                      <a:pt x="697" y="45"/>
                    </a:cubicBezTo>
                    <a:lnTo>
                      <a:pt x="853" y="0"/>
                    </a:lnTo>
                    <a:lnTo>
                      <a:pt x="1087" y="604"/>
                    </a:lnTo>
                    <a:cubicBezTo>
                      <a:pt x="1205" y="911"/>
                      <a:pt x="1322" y="1217"/>
                      <a:pt x="1449" y="1518"/>
                    </a:cubicBezTo>
                    <a:cubicBezTo>
                      <a:pt x="2703" y="4513"/>
                      <a:pt x="4458" y="7137"/>
                      <a:pt x="6668" y="9317"/>
                    </a:cubicBezTo>
                    <a:cubicBezTo>
                      <a:pt x="9681" y="12290"/>
                      <a:pt x="13310" y="14165"/>
                      <a:pt x="17453" y="14891"/>
                    </a:cubicBezTo>
                    <a:lnTo>
                      <a:pt x="17851" y="14954"/>
                    </a:lnTo>
                    <a:lnTo>
                      <a:pt x="17736" y="15840"/>
                    </a:lnTo>
                    <a:cubicBezTo>
                      <a:pt x="17736" y="15840"/>
                      <a:pt x="17166" y="15787"/>
                      <a:pt x="16182" y="15595"/>
                    </a:cubicBezTo>
                    <a:lnTo>
                      <a:pt x="16182" y="1559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8625726" y="752159"/>
                <a:ext cx="168485" cy="134489"/>
              </a:xfrm>
              <a:custGeom>
                <a:avLst/>
                <a:gdLst>
                  <a:gd name="T0" fmla="*/ 17505 w 17698"/>
                  <a:gd name="T1" fmla="*/ 14102 h 14117"/>
                  <a:gd name="T2" fmla="*/ 8639 w 17698"/>
                  <a:gd name="T3" fmla="*/ 11419 h 14117"/>
                  <a:gd name="T4" fmla="*/ 30 w 17698"/>
                  <a:gd name="T5" fmla="*/ 438 h 14117"/>
                  <a:gd name="T6" fmla="*/ 0 w 17698"/>
                  <a:gd name="T7" fmla="*/ 350 h 14117"/>
                  <a:gd name="T8" fmla="*/ 800 w 17698"/>
                  <a:gd name="T9" fmla="*/ 0 h 14117"/>
                  <a:gd name="T10" fmla="*/ 851 w 17698"/>
                  <a:gd name="T11" fmla="*/ 158 h 14117"/>
                  <a:gd name="T12" fmla="*/ 17536 w 17698"/>
                  <a:gd name="T13" fmla="*/ 13204 h 14117"/>
                  <a:gd name="T14" fmla="*/ 17698 w 17698"/>
                  <a:gd name="T15" fmla="*/ 13220 h 14117"/>
                  <a:gd name="T16" fmla="*/ 17698 w 17698"/>
                  <a:gd name="T17" fmla="*/ 14117 h 14117"/>
                  <a:gd name="T18" fmla="*/ 17505 w 17698"/>
                  <a:gd name="T19" fmla="*/ 14102 h 14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98" h="14117">
                    <a:moveTo>
                      <a:pt x="17505" y="14102"/>
                    </a:moveTo>
                    <a:cubicBezTo>
                      <a:pt x="14135" y="13851"/>
                      <a:pt x="11234" y="12973"/>
                      <a:pt x="8639" y="11419"/>
                    </a:cubicBezTo>
                    <a:cubicBezTo>
                      <a:pt x="4556" y="8974"/>
                      <a:pt x="1659" y="5280"/>
                      <a:pt x="30" y="438"/>
                    </a:cubicBezTo>
                    <a:lnTo>
                      <a:pt x="0" y="350"/>
                    </a:lnTo>
                    <a:cubicBezTo>
                      <a:pt x="103" y="210"/>
                      <a:pt x="633" y="38"/>
                      <a:pt x="800" y="0"/>
                    </a:cubicBezTo>
                    <a:lnTo>
                      <a:pt x="851" y="158"/>
                    </a:lnTo>
                    <a:cubicBezTo>
                      <a:pt x="3711" y="8062"/>
                      <a:pt x="9209" y="12342"/>
                      <a:pt x="17536" y="13204"/>
                    </a:cubicBezTo>
                    <a:lnTo>
                      <a:pt x="17698" y="13220"/>
                    </a:lnTo>
                    <a:lnTo>
                      <a:pt x="17698" y="14117"/>
                    </a:lnTo>
                    <a:lnTo>
                      <a:pt x="17505" y="141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8672707" y="687345"/>
                <a:ext cx="149044" cy="105323"/>
              </a:xfrm>
              <a:custGeom>
                <a:avLst/>
                <a:gdLst>
                  <a:gd name="T0" fmla="*/ 14789 w 15803"/>
                  <a:gd name="T1" fmla="*/ 10948 h 11122"/>
                  <a:gd name="T2" fmla="*/ 5505 w 15803"/>
                  <a:gd name="T3" fmla="*/ 6528 h 11122"/>
                  <a:gd name="T4" fmla="*/ 315 w 15803"/>
                  <a:gd name="T5" fmla="*/ 994 h 11122"/>
                  <a:gd name="T6" fmla="*/ 0 w 15803"/>
                  <a:gd name="T7" fmla="*/ 499 h 11122"/>
                  <a:gd name="T8" fmla="*/ 769 w 15803"/>
                  <a:gd name="T9" fmla="*/ 0 h 11122"/>
                  <a:gd name="T10" fmla="*/ 871 w 15803"/>
                  <a:gd name="T11" fmla="*/ 152 h 11122"/>
                  <a:gd name="T12" fmla="*/ 7254 w 15803"/>
                  <a:gd name="T13" fmla="*/ 6656 h 11122"/>
                  <a:gd name="T14" fmla="*/ 15803 w 15803"/>
                  <a:gd name="T15" fmla="*/ 10182 h 11122"/>
                  <a:gd name="T16" fmla="*/ 15650 w 15803"/>
                  <a:gd name="T17" fmla="*/ 11122 h 11122"/>
                  <a:gd name="T18" fmla="*/ 14789 w 15803"/>
                  <a:gd name="T19" fmla="*/ 10948 h 1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03" h="11122">
                    <a:moveTo>
                      <a:pt x="14789" y="10948"/>
                    </a:moveTo>
                    <a:cubicBezTo>
                      <a:pt x="11443" y="10247"/>
                      <a:pt x="8327" y="8750"/>
                      <a:pt x="5505" y="6528"/>
                    </a:cubicBezTo>
                    <a:cubicBezTo>
                      <a:pt x="3125" y="4655"/>
                      <a:pt x="315" y="994"/>
                      <a:pt x="315" y="994"/>
                    </a:cubicBezTo>
                    <a:lnTo>
                      <a:pt x="0" y="499"/>
                    </a:lnTo>
                    <a:cubicBezTo>
                      <a:pt x="0" y="499"/>
                      <a:pt x="226" y="374"/>
                      <a:pt x="769" y="0"/>
                    </a:cubicBezTo>
                    <a:lnTo>
                      <a:pt x="871" y="152"/>
                    </a:lnTo>
                    <a:cubicBezTo>
                      <a:pt x="2600" y="2721"/>
                      <a:pt x="4747" y="4910"/>
                      <a:pt x="7254" y="6656"/>
                    </a:cubicBezTo>
                    <a:cubicBezTo>
                      <a:pt x="10033" y="8594"/>
                      <a:pt x="12823" y="9669"/>
                      <a:pt x="15803" y="10182"/>
                    </a:cubicBezTo>
                    <a:cubicBezTo>
                      <a:pt x="15785" y="10472"/>
                      <a:pt x="15767" y="10659"/>
                      <a:pt x="15650" y="11122"/>
                    </a:cubicBezTo>
                    <a:lnTo>
                      <a:pt x="14789" y="1094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2" name="Freeform 44"/>
              <p:cNvSpPr>
                <a:spLocks noEditPoints="1"/>
              </p:cNvSpPr>
              <p:nvPr/>
            </p:nvSpPr>
            <p:spPr bwMode="auto">
              <a:xfrm>
                <a:off x="8458861" y="562579"/>
                <a:ext cx="58322" cy="163654"/>
              </a:xfrm>
              <a:custGeom>
                <a:avLst/>
                <a:gdLst>
                  <a:gd name="T0" fmla="*/ 4383 w 6034"/>
                  <a:gd name="T1" fmla="*/ 13022 h 17237"/>
                  <a:gd name="T2" fmla="*/ 4529 w 6034"/>
                  <a:gd name="T3" fmla="*/ 13003 h 17237"/>
                  <a:gd name="T4" fmla="*/ 4539 w 6034"/>
                  <a:gd name="T5" fmla="*/ 12856 h 17237"/>
                  <a:gd name="T6" fmla="*/ 4591 w 6034"/>
                  <a:gd name="T7" fmla="*/ 11856 h 17237"/>
                  <a:gd name="T8" fmla="*/ 4596 w 6034"/>
                  <a:gd name="T9" fmla="*/ 11747 h 17237"/>
                  <a:gd name="T10" fmla="*/ 4666 w 6034"/>
                  <a:gd name="T11" fmla="*/ 10370 h 17237"/>
                  <a:gd name="T12" fmla="*/ 4746 w 6034"/>
                  <a:gd name="T13" fmla="*/ 8915 h 17237"/>
                  <a:gd name="T14" fmla="*/ 4824 w 6034"/>
                  <a:gd name="T15" fmla="*/ 7422 h 17237"/>
                  <a:gd name="T16" fmla="*/ 4969 w 6034"/>
                  <a:gd name="T17" fmla="*/ 3402 h 17237"/>
                  <a:gd name="T18" fmla="*/ 4489 w 6034"/>
                  <a:gd name="T19" fmla="*/ 1765 h 17237"/>
                  <a:gd name="T20" fmla="*/ 3128 w 6034"/>
                  <a:gd name="T21" fmla="*/ 939 h 17237"/>
                  <a:gd name="T22" fmla="*/ 2845 w 6034"/>
                  <a:gd name="T23" fmla="*/ 959 h 17237"/>
                  <a:gd name="T24" fmla="*/ 1129 w 6034"/>
                  <a:gd name="T25" fmla="*/ 2064 h 17237"/>
                  <a:gd name="T26" fmla="*/ 1093 w 6034"/>
                  <a:gd name="T27" fmla="*/ 2173 h 17237"/>
                  <a:gd name="T28" fmla="*/ 1179 w 6034"/>
                  <a:gd name="T29" fmla="*/ 3701 h 17237"/>
                  <a:gd name="T30" fmla="*/ 3149 w 6034"/>
                  <a:gd name="T31" fmla="*/ 10254 h 17237"/>
                  <a:gd name="T32" fmla="*/ 4009 w 6034"/>
                  <a:gd name="T33" fmla="*/ 12934 h 17237"/>
                  <a:gd name="T34" fmla="*/ 4383 w 6034"/>
                  <a:gd name="T35" fmla="*/ 13022 h 17237"/>
                  <a:gd name="T36" fmla="*/ 5062 w 6034"/>
                  <a:gd name="T37" fmla="*/ 17237 h 17237"/>
                  <a:gd name="T38" fmla="*/ 3921 w 6034"/>
                  <a:gd name="T39" fmla="*/ 16245 h 17237"/>
                  <a:gd name="T40" fmla="*/ 256 w 6034"/>
                  <a:gd name="T41" fmla="*/ 3901 h 17237"/>
                  <a:gd name="T42" fmla="*/ 163 w 6034"/>
                  <a:gd name="T43" fmla="*/ 1954 h 17237"/>
                  <a:gd name="T44" fmla="*/ 2345 w 6034"/>
                  <a:gd name="T45" fmla="*/ 90 h 17237"/>
                  <a:gd name="T46" fmla="*/ 3131 w 6034"/>
                  <a:gd name="T47" fmla="*/ 0 h 17237"/>
                  <a:gd name="T48" fmla="*/ 5798 w 6034"/>
                  <a:gd name="T49" fmla="*/ 2382 h 17237"/>
                  <a:gd name="T50" fmla="*/ 5941 w 6034"/>
                  <a:gd name="T51" fmla="*/ 5040 h 17237"/>
                  <a:gd name="T52" fmla="*/ 5872 w 6034"/>
                  <a:gd name="T53" fmla="*/ 6297 h 17237"/>
                  <a:gd name="T54" fmla="*/ 5812 w 6034"/>
                  <a:gd name="T55" fmla="*/ 7444 h 17237"/>
                  <a:gd name="T56" fmla="*/ 5631 w 6034"/>
                  <a:gd name="T57" fmla="*/ 10803 h 17237"/>
                  <a:gd name="T58" fmla="*/ 5375 w 6034"/>
                  <a:gd name="T59" fmla="*/ 16251 h 17237"/>
                  <a:gd name="T60" fmla="*/ 5062 w 6034"/>
                  <a:gd name="T61" fmla="*/ 17237 h 17237"/>
                  <a:gd name="T62" fmla="*/ 5062 w 6034"/>
                  <a:gd name="T63" fmla="*/ 17237 h 17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34" h="17237">
                    <a:moveTo>
                      <a:pt x="4383" y="13022"/>
                    </a:moveTo>
                    <a:lnTo>
                      <a:pt x="4529" y="13003"/>
                    </a:lnTo>
                    <a:lnTo>
                      <a:pt x="4539" y="12856"/>
                    </a:lnTo>
                    <a:cubicBezTo>
                      <a:pt x="4554" y="12640"/>
                      <a:pt x="4573" y="12228"/>
                      <a:pt x="4591" y="11856"/>
                    </a:cubicBezTo>
                    <a:lnTo>
                      <a:pt x="4596" y="11747"/>
                    </a:lnTo>
                    <a:cubicBezTo>
                      <a:pt x="4617" y="11266"/>
                      <a:pt x="4642" y="10748"/>
                      <a:pt x="4666" y="10370"/>
                    </a:cubicBezTo>
                    <a:cubicBezTo>
                      <a:pt x="4698" y="9887"/>
                      <a:pt x="4722" y="9401"/>
                      <a:pt x="4746" y="8915"/>
                    </a:cubicBezTo>
                    <a:cubicBezTo>
                      <a:pt x="4746" y="8915"/>
                      <a:pt x="4801" y="7807"/>
                      <a:pt x="4824" y="7422"/>
                    </a:cubicBezTo>
                    <a:cubicBezTo>
                      <a:pt x="4909" y="6018"/>
                      <a:pt x="4956" y="4703"/>
                      <a:pt x="4969" y="3402"/>
                    </a:cubicBezTo>
                    <a:cubicBezTo>
                      <a:pt x="4933" y="2740"/>
                      <a:pt x="4799" y="2284"/>
                      <a:pt x="4489" y="1765"/>
                    </a:cubicBezTo>
                    <a:cubicBezTo>
                      <a:pt x="4164" y="1216"/>
                      <a:pt x="3706" y="939"/>
                      <a:pt x="3128" y="939"/>
                    </a:cubicBezTo>
                    <a:cubicBezTo>
                      <a:pt x="3037" y="939"/>
                      <a:pt x="2943" y="945"/>
                      <a:pt x="2845" y="959"/>
                    </a:cubicBezTo>
                    <a:cubicBezTo>
                      <a:pt x="1909" y="1087"/>
                      <a:pt x="1380" y="1428"/>
                      <a:pt x="1129" y="2064"/>
                    </a:cubicBezTo>
                    <a:lnTo>
                      <a:pt x="1093" y="2173"/>
                    </a:lnTo>
                    <a:cubicBezTo>
                      <a:pt x="915" y="2722"/>
                      <a:pt x="1027" y="3189"/>
                      <a:pt x="1179" y="3701"/>
                    </a:cubicBezTo>
                    <a:lnTo>
                      <a:pt x="3149" y="10254"/>
                    </a:lnTo>
                    <a:cubicBezTo>
                      <a:pt x="3511" y="11456"/>
                      <a:pt x="3885" y="12674"/>
                      <a:pt x="4009" y="12934"/>
                    </a:cubicBezTo>
                    <a:cubicBezTo>
                      <a:pt x="4051" y="13078"/>
                      <a:pt x="4529" y="13003"/>
                      <a:pt x="4383" y="13022"/>
                    </a:cubicBezTo>
                    <a:close/>
                    <a:moveTo>
                      <a:pt x="5062" y="17237"/>
                    </a:moveTo>
                    <a:cubicBezTo>
                      <a:pt x="4639" y="17236"/>
                      <a:pt x="4112" y="16895"/>
                      <a:pt x="3921" y="16245"/>
                    </a:cubicBezTo>
                    <a:cubicBezTo>
                      <a:pt x="2717" y="12151"/>
                      <a:pt x="1487" y="7987"/>
                      <a:pt x="256" y="3901"/>
                    </a:cubicBezTo>
                    <a:cubicBezTo>
                      <a:pt x="29" y="3150"/>
                      <a:pt x="0" y="2532"/>
                      <a:pt x="163" y="1954"/>
                    </a:cubicBezTo>
                    <a:cubicBezTo>
                      <a:pt x="441" y="975"/>
                      <a:pt x="1175" y="348"/>
                      <a:pt x="2345" y="90"/>
                    </a:cubicBezTo>
                    <a:cubicBezTo>
                      <a:pt x="2616" y="30"/>
                      <a:pt x="2881" y="0"/>
                      <a:pt x="3131" y="0"/>
                    </a:cubicBezTo>
                    <a:cubicBezTo>
                      <a:pt x="4452" y="0"/>
                      <a:pt x="5400" y="846"/>
                      <a:pt x="5798" y="2382"/>
                    </a:cubicBezTo>
                    <a:cubicBezTo>
                      <a:pt x="6034" y="3293"/>
                      <a:pt x="6006" y="4198"/>
                      <a:pt x="5941" y="5040"/>
                    </a:cubicBezTo>
                    <a:cubicBezTo>
                      <a:pt x="5908" y="5459"/>
                      <a:pt x="5890" y="5878"/>
                      <a:pt x="5872" y="6297"/>
                    </a:cubicBezTo>
                    <a:cubicBezTo>
                      <a:pt x="5856" y="6682"/>
                      <a:pt x="5839" y="7063"/>
                      <a:pt x="5812" y="7444"/>
                    </a:cubicBezTo>
                    <a:cubicBezTo>
                      <a:pt x="5733" y="8563"/>
                      <a:pt x="5682" y="9683"/>
                      <a:pt x="5631" y="10803"/>
                    </a:cubicBezTo>
                    <a:lnTo>
                      <a:pt x="5375" y="16251"/>
                    </a:lnTo>
                    <a:cubicBezTo>
                      <a:pt x="5350" y="16991"/>
                      <a:pt x="5301" y="17237"/>
                      <a:pt x="5062" y="17237"/>
                    </a:cubicBezTo>
                    <a:lnTo>
                      <a:pt x="5062" y="1723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8510702" y="829935"/>
                <a:ext cx="50222" cy="74536"/>
              </a:xfrm>
              <a:custGeom>
                <a:avLst/>
                <a:gdLst>
                  <a:gd name="T0" fmla="*/ 4088 w 5260"/>
                  <a:gd name="T1" fmla="*/ 7857 h 7857"/>
                  <a:gd name="T2" fmla="*/ 3744 w 5260"/>
                  <a:gd name="T3" fmla="*/ 7371 h 7857"/>
                  <a:gd name="T4" fmla="*/ 3428 w 5260"/>
                  <a:gd name="T5" fmla="*/ 7536 h 7857"/>
                  <a:gd name="T6" fmla="*/ 3543 w 5260"/>
                  <a:gd name="T7" fmla="*/ 7857 h 7857"/>
                  <a:gd name="T8" fmla="*/ 2484 w 5260"/>
                  <a:gd name="T9" fmla="*/ 7857 h 7857"/>
                  <a:gd name="T10" fmla="*/ 2439 w 5260"/>
                  <a:gd name="T11" fmla="*/ 7740 h 7857"/>
                  <a:gd name="T12" fmla="*/ 15 w 5260"/>
                  <a:gd name="T13" fmla="*/ 353 h 7857"/>
                  <a:gd name="T14" fmla="*/ 0 w 5260"/>
                  <a:gd name="T15" fmla="*/ 240 h 7857"/>
                  <a:gd name="T16" fmla="*/ 784 w 5260"/>
                  <a:gd name="T17" fmla="*/ 0 h 7857"/>
                  <a:gd name="T18" fmla="*/ 854 w 5260"/>
                  <a:gd name="T19" fmla="*/ 124 h 7857"/>
                  <a:gd name="T20" fmla="*/ 5054 w 5260"/>
                  <a:gd name="T21" fmla="*/ 7572 h 7857"/>
                  <a:gd name="T22" fmla="*/ 5260 w 5260"/>
                  <a:gd name="T23" fmla="*/ 7857 h 7857"/>
                  <a:gd name="T24" fmla="*/ 4088 w 5260"/>
                  <a:gd name="T25" fmla="*/ 7857 h 7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60" h="7857">
                    <a:moveTo>
                      <a:pt x="4088" y="7857"/>
                    </a:moveTo>
                    <a:lnTo>
                      <a:pt x="3744" y="7371"/>
                    </a:lnTo>
                    <a:lnTo>
                      <a:pt x="3428" y="7536"/>
                    </a:lnTo>
                    <a:lnTo>
                      <a:pt x="3543" y="7857"/>
                    </a:lnTo>
                    <a:lnTo>
                      <a:pt x="2484" y="7857"/>
                    </a:lnTo>
                    <a:lnTo>
                      <a:pt x="2439" y="7740"/>
                    </a:lnTo>
                    <a:cubicBezTo>
                      <a:pt x="1413" y="5012"/>
                      <a:pt x="160" y="1516"/>
                      <a:pt x="15" y="353"/>
                    </a:cubicBezTo>
                    <a:lnTo>
                      <a:pt x="0" y="240"/>
                    </a:lnTo>
                    <a:lnTo>
                      <a:pt x="784" y="0"/>
                    </a:lnTo>
                    <a:lnTo>
                      <a:pt x="854" y="124"/>
                    </a:lnTo>
                    <a:cubicBezTo>
                      <a:pt x="2007" y="2796"/>
                      <a:pt x="3423" y="5307"/>
                      <a:pt x="5054" y="7572"/>
                    </a:cubicBezTo>
                    <a:lnTo>
                      <a:pt x="5260" y="7857"/>
                    </a:lnTo>
                    <a:lnTo>
                      <a:pt x="4088" y="785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8431321" y="841278"/>
                <a:ext cx="37261" cy="63193"/>
              </a:xfrm>
              <a:custGeom>
                <a:avLst/>
                <a:gdLst>
                  <a:gd name="T0" fmla="*/ 2871 w 3854"/>
                  <a:gd name="T1" fmla="*/ 6645 h 6645"/>
                  <a:gd name="T2" fmla="*/ 2083 w 3854"/>
                  <a:gd name="T3" fmla="*/ 4068 h 6645"/>
                  <a:gd name="T4" fmla="*/ 1910 w 3854"/>
                  <a:gd name="T5" fmla="*/ 4628 h 6645"/>
                  <a:gd name="T6" fmla="*/ 1138 w 3854"/>
                  <a:gd name="T7" fmla="*/ 6546 h 6645"/>
                  <a:gd name="T8" fmla="*/ 1088 w 3854"/>
                  <a:gd name="T9" fmla="*/ 6645 h 6645"/>
                  <a:gd name="T10" fmla="*/ 0 w 3854"/>
                  <a:gd name="T11" fmla="*/ 6645 h 6645"/>
                  <a:gd name="T12" fmla="*/ 144 w 3854"/>
                  <a:gd name="T13" fmla="*/ 6379 h 6645"/>
                  <a:gd name="T14" fmla="*/ 1184 w 3854"/>
                  <a:gd name="T15" fmla="*/ 3718 h 6645"/>
                  <a:gd name="T16" fmla="*/ 1400 w 3854"/>
                  <a:gd name="T17" fmla="*/ 1046 h 6645"/>
                  <a:gd name="T18" fmla="*/ 1400 w 3854"/>
                  <a:gd name="T19" fmla="*/ 54 h 6645"/>
                  <a:gd name="T20" fmla="*/ 1755 w 3854"/>
                  <a:gd name="T21" fmla="*/ 0 h 6645"/>
                  <a:gd name="T22" fmla="*/ 3854 w 3854"/>
                  <a:gd name="T23" fmla="*/ 6645 h 6645"/>
                  <a:gd name="T24" fmla="*/ 2871 w 3854"/>
                  <a:gd name="T25" fmla="*/ 6645 h 6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54" h="6645">
                    <a:moveTo>
                      <a:pt x="2871" y="6645"/>
                    </a:moveTo>
                    <a:lnTo>
                      <a:pt x="2083" y="4068"/>
                    </a:lnTo>
                    <a:lnTo>
                      <a:pt x="1910" y="4628"/>
                    </a:lnTo>
                    <a:cubicBezTo>
                      <a:pt x="1708" y="5285"/>
                      <a:pt x="1448" y="5930"/>
                      <a:pt x="1138" y="6546"/>
                    </a:cubicBezTo>
                    <a:lnTo>
                      <a:pt x="1088" y="6645"/>
                    </a:lnTo>
                    <a:lnTo>
                      <a:pt x="0" y="6645"/>
                    </a:lnTo>
                    <a:lnTo>
                      <a:pt x="144" y="6379"/>
                    </a:lnTo>
                    <a:cubicBezTo>
                      <a:pt x="609" y="5525"/>
                      <a:pt x="959" y="4630"/>
                      <a:pt x="1184" y="3718"/>
                    </a:cubicBezTo>
                    <a:cubicBezTo>
                      <a:pt x="1403" y="2819"/>
                      <a:pt x="1411" y="1905"/>
                      <a:pt x="1400" y="1046"/>
                    </a:cubicBezTo>
                    <a:cubicBezTo>
                      <a:pt x="1399" y="907"/>
                      <a:pt x="1400" y="333"/>
                      <a:pt x="1400" y="54"/>
                    </a:cubicBezTo>
                    <a:lnTo>
                      <a:pt x="1755" y="0"/>
                    </a:lnTo>
                    <a:cubicBezTo>
                      <a:pt x="1993" y="316"/>
                      <a:pt x="3740" y="6267"/>
                      <a:pt x="3854" y="6645"/>
                    </a:cubicBezTo>
                    <a:lnTo>
                      <a:pt x="2871" y="664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8418360" y="530172"/>
                <a:ext cx="218705" cy="374299"/>
              </a:xfrm>
              <a:custGeom>
                <a:avLst/>
                <a:gdLst>
                  <a:gd name="T0" fmla="*/ 21546 w 23050"/>
                  <a:gd name="T1" fmla="*/ 39491 h 39491"/>
                  <a:gd name="T2" fmla="*/ 21496 w 23050"/>
                  <a:gd name="T3" fmla="*/ 39449 h 39491"/>
                  <a:gd name="T4" fmla="*/ 20022 w 23050"/>
                  <a:gd name="T5" fmla="*/ 38147 h 39491"/>
                  <a:gd name="T6" fmla="*/ 13620 w 23050"/>
                  <a:gd name="T7" fmla="*/ 26507 h 39491"/>
                  <a:gd name="T8" fmla="*/ 13017 w 23050"/>
                  <a:gd name="T9" fmla="*/ 20926 h 39491"/>
                  <a:gd name="T10" fmla="*/ 13150 w 23050"/>
                  <a:gd name="T11" fmla="*/ 16648 h 39491"/>
                  <a:gd name="T12" fmla="*/ 13289 w 23050"/>
                  <a:gd name="T13" fmla="*/ 15094 h 39491"/>
                  <a:gd name="T14" fmla="*/ 13434 w 23050"/>
                  <a:gd name="T15" fmla="*/ 13457 h 39491"/>
                  <a:gd name="T16" fmla="*/ 13416 w 23050"/>
                  <a:gd name="T17" fmla="*/ 9026 h 39491"/>
                  <a:gd name="T18" fmla="*/ 12663 w 23050"/>
                  <a:gd name="T19" fmla="*/ 5033 h 39491"/>
                  <a:gd name="T20" fmla="*/ 11503 w 23050"/>
                  <a:gd name="T21" fmla="*/ 2717 h 39491"/>
                  <a:gd name="T22" fmla="*/ 7100 w 23050"/>
                  <a:gd name="T23" fmla="*/ 975 h 39491"/>
                  <a:gd name="T24" fmla="*/ 4585 w 23050"/>
                  <a:gd name="T25" fmla="*/ 1299 h 39491"/>
                  <a:gd name="T26" fmla="*/ 1088 w 23050"/>
                  <a:gd name="T27" fmla="*/ 5358 h 39491"/>
                  <a:gd name="T28" fmla="*/ 1151 w 23050"/>
                  <a:gd name="T29" fmla="*/ 8479 h 39491"/>
                  <a:gd name="T30" fmla="*/ 4739 w 23050"/>
                  <a:gd name="T31" fmla="*/ 24896 h 39491"/>
                  <a:gd name="T32" fmla="*/ 4942 w 23050"/>
                  <a:gd name="T33" fmla="*/ 25678 h 39491"/>
                  <a:gd name="T34" fmla="*/ 8625 w 23050"/>
                  <a:gd name="T35" fmla="*/ 39262 h 39491"/>
                  <a:gd name="T36" fmla="*/ 8690 w 23050"/>
                  <a:gd name="T37" fmla="*/ 39491 h 39491"/>
                  <a:gd name="T38" fmla="*/ 7701 w 23050"/>
                  <a:gd name="T39" fmla="*/ 39491 h 39491"/>
                  <a:gd name="T40" fmla="*/ 7664 w 23050"/>
                  <a:gd name="T41" fmla="*/ 39360 h 39491"/>
                  <a:gd name="T42" fmla="*/ 6455 w 23050"/>
                  <a:gd name="T43" fmla="*/ 35045 h 39491"/>
                  <a:gd name="T44" fmla="*/ 2808 w 23050"/>
                  <a:gd name="T45" fmla="*/ 21207 h 39491"/>
                  <a:gd name="T46" fmla="*/ 659 w 23050"/>
                  <a:gd name="T47" fmla="*/ 11490 h 39491"/>
                  <a:gd name="T48" fmla="*/ 610 w 23050"/>
                  <a:gd name="T49" fmla="*/ 11219 h 39491"/>
                  <a:gd name="T50" fmla="*/ 61 w 23050"/>
                  <a:gd name="T51" fmla="*/ 6148 h 39491"/>
                  <a:gd name="T52" fmla="*/ 1896 w 23050"/>
                  <a:gd name="T53" fmla="*/ 1719 h 39491"/>
                  <a:gd name="T54" fmla="*/ 4944 w 23050"/>
                  <a:gd name="T55" fmla="*/ 229 h 39491"/>
                  <a:gd name="T56" fmla="*/ 7219 w 23050"/>
                  <a:gd name="T57" fmla="*/ 0 h 39491"/>
                  <a:gd name="T58" fmla="*/ 12310 w 23050"/>
                  <a:gd name="T59" fmla="*/ 2156 h 39491"/>
                  <a:gd name="T60" fmla="*/ 14021 w 23050"/>
                  <a:gd name="T61" fmla="*/ 6356 h 39491"/>
                  <a:gd name="T62" fmla="*/ 14412 w 23050"/>
                  <a:gd name="T63" fmla="*/ 12949 h 39491"/>
                  <a:gd name="T64" fmla="*/ 14233 w 23050"/>
                  <a:gd name="T65" fmla="*/ 15218 h 39491"/>
                  <a:gd name="T66" fmla="*/ 14114 w 23050"/>
                  <a:gd name="T67" fmla="*/ 16453 h 39491"/>
                  <a:gd name="T68" fmla="*/ 13991 w 23050"/>
                  <a:gd name="T69" fmla="*/ 21897 h 39491"/>
                  <a:gd name="T70" fmla="*/ 15029 w 23050"/>
                  <a:gd name="T71" fmla="*/ 28240 h 39491"/>
                  <a:gd name="T72" fmla="*/ 20976 w 23050"/>
                  <a:gd name="T73" fmla="*/ 37726 h 39491"/>
                  <a:gd name="T74" fmla="*/ 22663 w 23050"/>
                  <a:gd name="T75" fmla="*/ 39172 h 39491"/>
                  <a:gd name="T76" fmla="*/ 23050 w 23050"/>
                  <a:gd name="T77" fmla="*/ 39491 h 39491"/>
                  <a:gd name="T78" fmla="*/ 21546 w 23050"/>
                  <a:gd name="T79" fmla="*/ 39491 h 39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050" h="39491">
                    <a:moveTo>
                      <a:pt x="21546" y="39491"/>
                    </a:moveTo>
                    <a:lnTo>
                      <a:pt x="21496" y="39449"/>
                    </a:lnTo>
                    <a:cubicBezTo>
                      <a:pt x="20993" y="39030"/>
                      <a:pt x="20498" y="38600"/>
                      <a:pt x="20022" y="38147"/>
                    </a:cubicBezTo>
                    <a:cubicBezTo>
                      <a:pt x="16696" y="34982"/>
                      <a:pt x="14543" y="31066"/>
                      <a:pt x="13620" y="26507"/>
                    </a:cubicBezTo>
                    <a:cubicBezTo>
                      <a:pt x="13276" y="24810"/>
                      <a:pt x="13079" y="22985"/>
                      <a:pt x="13017" y="20926"/>
                    </a:cubicBezTo>
                    <a:cubicBezTo>
                      <a:pt x="12974" y="19481"/>
                      <a:pt x="13064" y="18041"/>
                      <a:pt x="13150" y="16648"/>
                    </a:cubicBezTo>
                    <a:cubicBezTo>
                      <a:pt x="13185" y="16088"/>
                      <a:pt x="13237" y="15591"/>
                      <a:pt x="13289" y="15094"/>
                    </a:cubicBezTo>
                    <a:cubicBezTo>
                      <a:pt x="13348" y="14549"/>
                      <a:pt x="13405" y="14004"/>
                      <a:pt x="13434" y="13457"/>
                    </a:cubicBezTo>
                    <a:cubicBezTo>
                      <a:pt x="13522" y="11761"/>
                      <a:pt x="13517" y="10353"/>
                      <a:pt x="13416" y="9026"/>
                    </a:cubicBezTo>
                    <a:cubicBezTo>
                      <a:pt x="13303" y="7528"/>
                      <a:pt x="13057" y="6221"/>
                      <a:pt x="12663" y="5033"/>
                    </a:cubicBezTo>
                    <a:cubicBezTo>
                      <a:pt x="12359" y="4114"/>
                      <a:pt x="11955" y="3374"/>
                      <a:pt x="11503" y="2717"/>
                    </a:cubicBezTo>
                    <a:cubicBezTo>
                      <a:pt x="10498" y="1258"/>
                      <a:pt x="9340" y="924"/>
                      <a:pt x="7100" y="975"/>
                    </a:cubicBezTo>
                    <a:cubicBezTo>
                      <a:pt x="6119" y="998"/>
                      <a:pt x="5320" y="1078"/>
                      <a:pt x="4585" y="1299"/>
                    </a:cubicBezTo>
                    <a:cubicBezTo>
                      <a:pt x="2547" y="1909"/>
                      <a:pt x="1402" y="3237"/>
                      <a:pt x="1088" y="5358"/>
                    </a:cubicBezTo>
                    <a:cubicBezTo>
                      <a:pt x="916" y="6504"/>
                      <a:pt x="1032" y="7628"/>
                      <a:pt x="1151" y="8479"/>
                    </a:cubicBezTo>
                    <a:cubicBezTo>
                      <a:pt x="1933" y="14037"/>
                      <a:pt x="3359" y="19557"/>
                      <a:pt x="4739" y="24896"/>
                    </a:cubicBezTo>
                    <a:lnTo>
                      <a:pt x="4942" y="25678"/>
                    </a:lnTo>
                    <a:cubicBezTo>
                      <a:pt x="6017" y="29842"/>
                      <a:pt x="7222" y="34285"/>
                      <a:pt x="8625" y="39262"/>
                    </a:cubicBezTo>
                    <a:lnTo>
                      <a:pt x="8690" y="39491"/>
                    </a:lnTo>
                    <a:lnTo>
                      <a:pt x="7701" y="39491"/>
                    </a:lnTo>
                    <a:lnTo>
                      <a:pt x="7664" y="39360"/>
                    </a:lnTo>
                    <a:cubicBezTo>
                      <a:pt x="7259" y="37925"/>
                      <a:pt x="6856" y="36491"/>
                      <a:pt x="6455" y="35045"/>
                    </a:cubicBezTo>
                    <a:cubicBezTo>
                      <a:pt x="4999" y="29786"/>
                      <a:pt x="3840" y="25389"/>
                      <a:pt x="2808" y="21207"/>
                    </a:cubicBezTo>
                    <a:cubicBezTo>
                      <a:pt x="2051" y="18134"/>
                      <a:pt x="1268" y="14830"/>
                      <a:pt x="659" y="11490"/>
                    </a:cubicBezTo>
                    <a:lnTo>
                      <a:pt x="610" y="11219"/>
                    </a:lnTo>
                    <a:cubicBezTo>
                      <a:pt x="311" y="9574"/>
                      <a:pt x="0" y="7874"/>
                      <a:pt x="61" y="6148"/>
                    </a:cubicBezTo>
                    <a:cubicBezTo>
                      <a:pt x="127" y="4250"/>
                      <a:pt x="728" y="2802"/>
                      <a:pt x="1896" y="1719"/>
                    </a:cubicBezTo>
                    <a:cubicBezTo>
                      <a:pt x="2702" y="972"/>
                      <a:pt x="3699" y="485"/>
                      <a:pt x="4944" y="229"/>
                    </a:cubicBezTo>
                    <a:cubicBezTo>
                      <a:pt x="5686" y="77"/>
                      <a:pt x="6451" y="0"/>
                      <a:pt x="7219" y="0"/>
                    </a:cubicBezTo>
                    <a:cubicBezTo>
                      <a:pt x="10204" y="0"/>
                      <a:pt x="11322" y="879"/>
                      <a:pt x="12310" y="2156"/>
                    </a:cubicBezTo>
                    <a:cubicBezTo>
                      <a:pt x="13138" y="3225"/>
                      <a:pt x="13635" y="4543"/>
                      <a:pt x="14021" y="6356"/>
                    </a:cubicBezTo>
                    <a:cubicBezTo>
                      <a:pt x="14492" y="8577"/>
                      <a:pt x="14487" y="10838"/>
                      <a:pt x="14412" y="12949"/>
                    </a:cubicBezTo>
                    <a:cubicBezTo>
                      <a:pt x="14386" y="13708"/>
                      <a:pt x="14308" y="14476"/>
                      <a:pt x="14233" y="15218"/>
                    </a:cubicBezTo>
                    <a:cubicBezTo>
                      <a:pt x="14190" y="15643"/>
                      <a:pt x="14149" y="16048"/>
                      <a:pt x="14114" y="16453"/>
                    </a:cubicBezTo>
                    <a:cubicBezTo>
                      <a:pt x="13993" y="17941"/>
                      <a:pt x="13869" y="19904"/>
                      <a:pt x="13991" y="21897"/>
                    </a:cubicBezTo>
                    <a:cubicBezTo>
                      <a:pt x="14138" y="24287"/>
                      <a:pt x="14478" y="26363"/>
                      <a:pt x="15029" y="28240"/>
                    </a:cubicBezTo>
                    <a:cubicBezTo>
                      <a:pt x="16126" y="31973"/>
                      <a:pt x="18127" y="35165"/>
                      <a:pt x="20976" y="37726"/>
                    </a:cubicBezTo>
                    <a:cubicBezTo>
                      <a:pt x="21527" y="38223"/>
                      <a:pt x="22094" y="38702"/>
                      <a:pt x="22663" y="39172"/>
                    </a:cubicBezTo>
                    <a:lnTo>
                      <a:pt x="23050" y="39491"/>
                    </a:lnTo>
                    <a:lnTo>
                      <a:pt x="21546" y="3949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8287136" y="805631"/>
                <a:ext cx="90722" cy="98841"/>
              </a:xfrm>
              <a:custGeom>
                <a:avLst/>
                <a:gdLst>
                  <a:gd name="T0" fmla="*/ 0 w 9576"/>
                  <a:gd name="T1" fmla="*/ 10339 h 10339"/>
                  <a:gd name="T2" fmla="*/ 591 w 9576"/>
                  <a:gd name="T3" fmla="*/ 10003 h 10339"/>
                  <a:gd name="T4" fmla="*/ 2068 w 9576"/>
                  <a:gd name="T5" fmla="*/ 9099 h 10339"/>
                  <a:gd name="T6" fmla="*/ 7342 w 9576"/>
                  <a:gd name="T7" fmla="*/ 3768 h 10339"/>
                  <a:gd name="T8" fmla="*/ 8652 w 9576"/>
                  <a:gd name="T9" fmla="*/ 35 h 10339"/>
                  <a:gd name="T10" fmla="*/ 9576 w 9576"/>
                  <a:gd name="T11" fmla="*/ 32 h 10339"/>
                  <a:gd name="T12" fmla="*/ 9346 w 9576"/>
                  <a:gd name="T13" fmla="*/ 1416 h 10339"/>
                  <a:gd name="T14" fmla="*/ 5837 w 9576"/>
                  <a:gd name="T15" fmla="*/ 7210 h 10339"/>
                  <a:gd name="T16" fmla="*/ 1897 w 9576"/>
                  <a:gd name="T17" fmla="*/ 10312 h 10339"/>
                  <a:gd name="T18" fmla="*/ 1854 w 9576"/>
                  <a:gd name="T19" fmla="*/ 10339 h 10339"/>
                  <a:gd name="T20" fmla="*/ 0 w 9576"/>
                  <a:gd name="T21" fmla="*/ 10339 h 10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76" h="10339">
                    <a:moveTo>
                      <a:pt x="0" y="10339"/>
                    </a:moveTo>
                    <a:lnTo>
                      <a:pt x="591" y="10003"/>
                    </a:lnTo>
                    <a:cubicBezTo>
                      <a:pt x="1091" y="9718"/>
                      <a:pt x="1584" y="9420"/>
                      <a:pt x="2068" y="9099"/>
                    </a:cubicBezTo>
                    <a:cubicBezTo>
                      <a:pt x="4429" y="7538"/>
                      <a:pt x="6154" y="5794"/>
                      <a:pt x="7342" y="3768"/>
                    </a:cubicBezTo>
                    <a:cubicBezTo>
                      <a:pt x="8155" y="2382"/>
                      <a:pt x="8506" y="1231"/>
                      <a:pt x="8652" y="35"/>
                    </a:cubicBezTo>
                    <a:cubicBezTo>
                      <a:pt x="9058" y="0"/>
                      <a:pt x="9108" y="51"/>
                      <a:pt x="9576" y="32"/>
                    </a:cubicBezTo>
                    <a:cubicBezTo>
                      <a:pt x="9569" y="611"/>
                      <a:pt x="9508" y="841"/>
                      <a:pt x="9346" y="1416"/>
                    </a:cubicBezTo>
                    <a:cubicBezTo>
                      <a:pt x="8777" y="3493"/>
                      <a:pt x="7630" y="5388"/>
                      <a:pt x="5837" y="7210"/>
                    </a:cubicBezTo>
                    <a:cubicBezTo>
                      <a:pt x="4706" y="8359"/>
                      <a:pt x="3417" y="9374"/>
                      <a:pt x="1897" y="10312"/>
                    </a:cubicBezTo>
                    <a:lnTo>
                      <a:pt x="1854" y="10339"/>
                    </a:lnTo>
                    <a:lnTo>
                      <a:pt x="0" y="1033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7" name="Freeform 49"/>
              <p:cNvSpPr>
                <a:spLocks/>
              </p:cNvSpPr>
              <p:nvPr/>
            </p:nvSpPr>
            <p:spPr bwMode="auto">
              <a:xfrm>
                <a:off x="8379479" y="478321"/>
                <a:ext cx="345069" cy="426150"/>
              </a:xfrm>
              <a:custGeom>
                <a:avLst/>
                <a:gdLst>
                  <a:gd name="T0" fmla="*/ 35101 w 36385"/>
                  <a:gd name="T1" fmla="*/ 45065 h 45065"/>
                  <a:gd name="T2" fmla="*/ 30905 w 36385"/>
                  <a:gd name="T3" fmla="*/ 42529 h 45065"/>
                  <a:gd name="T4" fmla="*/ 22630 w 36385"/>
                  <a:gd name="T5" fmla="*/ 29585 h 45065"/>
                  <a:gd name="T6" fmla="*/ 21959 w 36385"/>
                  <a:gd name="T7" fmla="*/ 25009 h 45065"/>
                  <a:gd name="T8" fmla="*/ 21814 w 36385"/>
                  <a:gd name="T9" fmla="*/ 22300 h 45065"/>
                  <a:gd name="T10" fmla="*/ 21779 w 36385"/>
                  <a:gd name="T11" fmla="*/ 21411 h 45065"/>
                  <a:gd name="T12" fmla="*/ 21739 w 36385"/>
                  <a:gd name="T13" fmla="*/ 17872 h 45065"/>
                  <a:gd name="T14" fmla="*/ 21722 w 36385"/>
                  <a:gd name="T15" fmla="*/ 15066 h 45065"/>
                  <a:gd name="T16" fmla="*/ 21160 w 36385"/>
                  <a:gd name="T17" fmla="*/ 8888 h 45065"/>
                  <a:gd name="T18" fmla="*/ 18838 w 36385"/>
                  <a:gd name="T19" fmla="*/ 4010 h 45065"/>
                  <a:gd name="T20" fmla="*/ 15537 w 36385"/>
                  <a:gd name="T21" fmla="*/ 1675 h 45065"/>
                  <a:gd name="T22" fmla="*/ 10685 w 36385"/>
                  <a:gd name="T23" fmla="*/ 915 h 45065"/>
                  <a:gd name="T24" fmla="*/ 10504 w 36385"/>
                  <a:gd name="T25" fmla="*/ 917 h 45065"/>
                  <a:gd name="T26" fmla="*/ 2684 w 36385"/>
                  <a:gd name="T27" fmla="*/ 5604 h 45065"/>
                  <a:gd name="T28" fmla="*/ 1216 w 36385"/>
                  <a:gd name="T29" fmla="*/ 10224 h 45065"/>
                  <a:gd name="T30" fmla="*/ 1075 w 36385"/>
                  <a:gd name="T31" fmla="*/ 15272 h 45065"/>
                  <a:gd name="T32" fmla="*/ 2823 w 36385"/>
                  <a:gd name="T33" fmla="*/ 23003 h 45065"/>
                  <a:gd name="T34" fmla="*/ 4837 w 36385"/>
                  <a:gd name="T35" fmla="*/ 30504 h 45065"/>
                  <a:gd name="T36" fmla="*/ 5260 w 36385"/>
                  <a:gd name="T37" fmla="*/ 36401 h 45065"/>
                  <a:gd name="T38" fmla="*/ 2550 w 36385"/>
                  <a:gd name="T39" fmla="*/ 44985 h 45065"/>
                  <a:gd name="T40" fmla="*/ 2497 w 36385"/>
                  <a:gd name="T41" fmla="*/ 45065 h 45065"/>
                  <a:gd name="T42" fmla="*/ 1339 w 36385"/>
                  <a:gd name="T43" fmla="*/ 45065 h 45065"/>
                  <a:gd name="T44" fmla="*/ 1541 w 36385"/>
                  <a:gd name="T45" fmla="*/ 44781 h 45065"/>
                  <a:gd name="T46" fmla="*/ 3727 w 36385"/>
                  <a:gd name="T47" fmla="*/ 40144 h 45065"/>
                  <a:gd name="T48" fmla="*/ 4251 w 36385"/>
                  <a:gd name="T49" fmla="*/ 33523 h 45065"/>
                  <a:gd name="T50" fmla="*/ 1858 w 36385"/>
                  <a:gd name="T51" fmla="*/ 23107 h 45065"/>
                  <a:gd name="T52" fmla="*/ 283 w 36385"/>
                  <a:gd name="T53" fmla="*/ 16667 h 45065"/>
                  <a:gd name="T54" fmla="*/ 116 w 36385"/>
                  <a:gd name="T55" fmla="*/ 11613 h 45065"/>
                  <a:gd name="T56" fmla="*/ 1826 w 36385"/>
                  <a:gd name="T57" fmla="*/ 5202 h 45065"/>
                  <a:gd name="T58" fmla="*/ 9017 w 36385"/>
                  <a:gd name="T59" fmla="*/ 110 h 45065"/>
                  <a:gd name="T60" fmla="*/ 10871 w 36385"/>
                  <a:gd name="T61" fmla="*/ 0 h 45065"/>
                  <a:gd name="T62" fmla="*/ 18161 w 36385"/>
                  <a:gd name="T63" fmla="*/ 2188 h 45065"/>
                  <a:gd name="T64" fmla="*/ 21694 w 36385"/>
                  <a:gd name="T65" fmla="*/ 7159 h 45065"/>
                  <a:gd name="T66" fmla="*/ 22457 w 36385"/>
                  <a:gd name="T67" fmla="*/ 11194 h 45065"/>
                  <a:gd name="T68" fmla="*/ 22596 w 36385"/>
                  <a:gd name="T69" fmla="*/ 13609 h 45065"/>
                  <a:gd name="T70" fmla="*/ 22644 w 36385"/>
                  <a:gd name="T71" fmla="*/ 14793 h 45065"/>
                  <a:gd name="T72" fmla="*/ 22685 w 36385"/>
                  <a:gd name="T73" fmla="*/ 17600 h 45065"/>
                  <a:gd name="T74" fmla="*/ 22684 w 36385"/>
                  <a:gd name="T75" fmla="*/ 18196 h 45065"/>
                  <a:gd name="T76" fmla="*/ 23004 w 36385"/>
                  <a:gd name="T77" fmla="*/ 26013 h 45065"/>
                  <a:gd name="T78" fmla="*/ 24705 w 36385"/>
                  <a:gd name="T79" fmla="*/ 33116 h 45065"/>
                  <a:gd name="T80" fmla="*/ 34162 w 36385"/>
                  <a:gd name="T81" fmla="*/ 43549 h 45065"/>
                  <a:gd name="T82" fmla="*/ 36385 w 36385"/>
                  <a:gd name="T83" fmla="*/ 44662 h 45065"/>
                  <a:gd name="T84" fmla="*/ 36302 w 36385"/>
                  <a:gd name="T85" fmla="*/ 45065 h 45065"/>
                  <a:gd name="T86" fmla="*/ 35101 w 36385"/>
                  <a:gd name="T87" fmla="*/ 45065 h 45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385" h="45065">
                    <a:moveTo>
                      <a:pt x="35101" y="45065"/>
                    </a:moveTo>
                    <a:cubicBezTo>
                      <a:pt x="33533" y="44280"/>
                      <a:pt x="32080" y="43410"/>
                      <a:pt x="30905" y="42529"/>
                    </a:cubicBezTo>
                    <a:cubicBezTo>
                      <a:pt x="26571" y="39281"/>
                      <a:pt x="23787" y="34926"/>
                      <a:pt x="22630" y="29585"/>
                    </a:cubicBezTo>
                    <a:cubicBezTo>
                      <a:pt x="22323" y="28165"/>
                      <a:pt x="22103" y="26668"/>
                      <a:pt x="21959" y="25009"/>
                    </a:cubicBezTo>
                    <a:cubicBezTo>
                      <a:pt x="21880" y="24105"/>
                      <a:pt x="21846" y="23187"/>
                      <a:pt x="21814" y="22300"/>
                    </a:cubicBezTo>
                    <a:lnTo>
                      <a:pt x="21779" y="21411"/>
                    </a:lnTo>
                    <a:cubicBezTo>
                      <a:pt x="21727" y="20205"/>
                      <a:pt x="21734" y="18966"/>
                      <a:pt x="21739" y="17872"/>
                    </a:cubicBezTo>
                    <a:cubicBezTo>
                      <a:pt x="21743" y="16936"/>
                      <a:pt x="21747" y="16001"/>
                      <a:pt x="21722" y="15066"/>
                    </a:cubicBezTo>
                    <a:cubicBezTo>
                      <a:pt x="21667" y="12857"/>
                      <a:pt x="21587" y="10866"/>
                      <a:pt x="21160" y="8888"/>
                    </a:cubicBezTo>
                    <a:cubicBezTo>
                      <a:pt x="20705" y="6781"/>
                      <a:pt x="19967" y="5231"/>
                      <a:pt x="18838" y="4010"/>
                    </a:cubicBezTo>
                    <a:cubicBezTo>
                      <a:pt x="17772" y="2855"/>
                      <a:pt x="16723" y="2113"/>
                      <a:pt x="15537" y="1675"/>
                    </a:cubicBezTo>
                    <a:cubicBezTo>
                      <a:pt x="14130" y="1157"/>
                      <a:pt x="12588" y="915"/>
                      <a:pt x="10685" y="915"/>
                    </a:cubicBezTo>
                    <a:lnTo>
                      <a:pt x="10504" y="917"/>
                    </a:lnTo>
                    <a:cubicBezTo>
                      <a:pt x="6975" y="971"/>
                      <a:pt x="4344" y="2548"/>
                      <a:pt x="2684" y="5604"/>
                    </a:cubicBezTo>
                    <a:cubicBezTo>
                      <a:pt x="1972" y="6914"/>
                      <a:pt x="1492" y="8425"/>
                      <a:pt x="1216" y="10224"/>
                    </a:cubicBezTo>
                    <a:cubicBezTo>
                      <a:pt x="966" y="11853"/>
                      <a:pt x="918" y="13552"/>
                      <a:pt x="1075" y="15272"/>
                    </a:cubicBezTo>
                    <a:cubicBezTo>
                      <a:pt x="1306" y="17796"/>
                      <a:pt x="1894" y="20397"/>
                      <a:pt x="2823" y="23003"/>
                    </a:cubicBezTo>
                    <a:cubicBezTo>
                      <a:pt x="3751" y="25604"/>
                      <a:pt x="4411" y="28058"/>
                      <a:pt x="4837" y="30504"/>
                    </a:cubicBezTo>
                    <a:cubicBezTo>
                      <a:pt x="5215" y="32657"/>
                      <a:pt x="5353" y="34586"/>
                      <a:pt x="5260" y="36401"/>
                    </a:cubicBezTo>
                    <a:cubicBezTo>
                      <a:pt x="5090" y="39710"/>
                      <a:pt x="4204" y="42518"/>
                      <a:pt x="2550" y="44985"/>
                    </a:cubicBezTo>
                    <a:lnTo>
                      <a:pt x="2497" y="45065"/>
                    </a:lnTo>
                    <a:lnTo>
                      <a:pt x="1339" y="45065"/>
                    </a:lnTo>
                    <a:lnTo>
                      <a:pt x="1541" y="44781"/>
                    </a:lnTo>
                    <a:cubicBezTo>
                      <a:pt x="2530" y="43393"/>
                      <a:pt x="3265" y="41833"/>
                      <a:pt x="3727" y="40144"/>
                    </a:cubicBezTo>
                    <a:cubicBezTo>
                      <a:pt x="4265" y="38181"/>
                      <a:pt x="4437" y="36015"/>
                      <a:pt x="4251" y="33523"/>
                    </a:cubicBezTo>
                    <a:cubicBezTo>
                      <a:pt x="4019" y="30383"/>
                      <a:pt x="3281" y="27171"/>
                      <a:pt x="1858" y="23107"/>
                    </a:cubicBezTo>
                    <a:cubicBezTo>
                      <a:pt x="1107" y="20957"/>
                      <a:pt x="577" y="18790"/>
                      <a:pt x="283" y="16667"/>
                    </a:cubicBezTo>
                    <a:cubicBezTo>
                      <a:pt x="56" y="15034"/>
                      <a:pt x="0" y="13333"/>
                      <a:pt x="116" y="11613"/>
                    </a:cubicBezTo>
                    <a:cubicBezTo>
                      <a:pt x="283" y="9119"/>
                      <a:pt x="842" y="7022"/>
                      <a:pt x="1826" y="5202"/>
                    </a:cubicBezTo>
                    <a:cubicBezTo>
                      <a:pt x="3454" y="2190"/>
                      <a:pt x="5873" y="476"/>
                      <a:pt x="9017" y="110"/>
                    </a:cubicBezTo>
                    <a:cubicBezTo>
                      <a:pt x="9645" y="37"/>
                      <a:pt x="10269" y="0"/>
                      <a:pt x="10871" y="0"/>
                    </a:cubicBezTo>
                    <a:cubicBezTo>
                      <a:pt x="13752" y="0"/>
                      <a:pt x="15579" y="327"/>
                      <a:pt x="18161" y="2188"/>
                    </a:cubicBezTo>
                    <a:cubicBezTo>
                      <a:pt x="19919" y="3455"/>
                      <a:pt x="21009" y="4988"/>
                      <a:pt x="21694" y="7159"/>
                    </a:cubicBezTo>
                    <a:cubicBezTo>
                      <a:pt x="22059" y="8315"/>
                      <a:pt x="22301" y="9598"/>
                      <a:pt x="22457" y="11194"/>
                    </a:cubicBezTo>
                    <a:cubicBezTo>
                      <a:pt x="22536" y="12000"/>
                      <a:pt x="22567" y="12818"/>
                      <a:pt x="22596" y="13609"/>
                    </a:cubicBezTo>
                    <a:cubicBezTo>
                      <a:pt x="22612" y="14036"/>
                      <a:pt x="22625" y="14414"/>
                      <a:pt x="22644" y="14793"/>
                    </a:cubicBezTo>
                    <a:cubicBezTo>
                      <a:pt x="22691" y="15732"/>
                      <a:pt x="22688" y="16682"/>
                      <a:pt x="22685" y="17600"/>
                    </a:cubicBezTo>
                    <a:lnTo>
                      <a:pt x="22684" y="18196"/>
                    </a:lnTo>
                    <a:cubicBezTo>
                      <a:pt x="22683" y="20566"/>
                      <a:pt x="22706" y="23320"/>
                      <a:pt x="23004" y="26013"/>
                    </a:cubicBezTo>
                    <a:cubicBezTo>
                      <a:pt x="23308" y="28754"/>
                      <a:pt x="23865" y="31077"/>
                      <a:pt x="24705" y="33116"/>
                    </a:cubicBezTo>
                    <a:cubicBezTo>
                      <a:pt x="26524" y="37527"/>
                      <a:pt x="29705" y="41037"/>
                      <a:pt x="34162" y="43549"/>
                    </a:cubicBezTo>
                    <a:cubicBezTo>
                      <a:pt x="34894" y="43962"/>
                      <a:pt x="35642" y="44336"/>
                      <a:pt x="36385" y="44662"/>
                    </a:cubicBezTo>
                    <a:lnTo>
                      <a:pt x="36302" y="45065"/>
                    </a:lnTo>
                    <a:lnTo>
                      <a:pt x="35101" y="4506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-5080" y="914763"/>
              <a:ext cx="9149588" cy="0"/>
              <a:chOff x="-5080" y="871583"/>
              <a:chExt cx="9149588" cy="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31544" y="871583"/>
                <a:ext cx="8612964" cy="0"/>
              </a:xfrm>
              <a:prstGeom prst="line">
                <a:avLst/>
              </a:prstGeom>
              <a:ln w="31750">
                <a:solidFill>
                  <a:srgbClr val="CFCE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-5080" y="871583"/>
                <a:ext cx="457242" cy="0"/>
              </a:xfrm>
              <a:prstGeom prst="line">
                <a:avLst/>
              </a:prstGeom>
              <a:ln w="31750">
                <a:solidFill>
                  <a:srgbClr val="E633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Slide Number Placeholder 5"/>
          <p:cNvSpPr txBox="1">
            <a:spLocks/>
          </p:cNvSpPr>
          <p:nvPr/>
        </p:nvSpPr>
        <p:spPr>
          <a:xfrm>
            <a:off x="640083" y="1393955"/>
            <a:ext cx="1893572" cy="76944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B70B6F4-D337-4B9E-8F99-797BE660F9C5}" type="slidenum">
              <a:rPr lang="en-GB" altLang="en-US" sz="50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GB" altLang="en-US" sz="6000" dirty="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1" y="5256027"/>
            <a:ext cx="46085760" cy="4102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79C2B9-0360-4907-B454-8C14C52CE840}" type="datetime1">
              <a:rPr lang="en-US"/>
              <a:pPr>
                <a:defRPr/>
              </a:pPr>
              <a:t>6/12/2017</a:t>
            </a:fld>
            <a:endParaRPr lang="en-GB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73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-26668" y="487516"/>
            <a:ext cx="51233072" cy="3900123"/>
            <a:chOff x="-5080" y="101739"/>
            <a:chExt cx="9149588" cy="813024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 rot="940621">
              <a:off x="8389167" y="101739"/>
              <a:ext cx="452330" cy="89210"/>
            </a:xfrm>
            <a:custGeom>
              <a:avLst/>
              <a:gdLst>
                <a:gd name="T0" fmla="*/ 0 w 671817"/>
                <a:gd name="T1" fmla="*/ 120222 h 66198"/>
                <a:gd name="T2" fmla="*/ 152275 w 671817"/>
                <a:gd name="T3" fmla="*/ 0 h 66198"/>
                <a:gd name="T4" fmla="*/ 304551 w 671817"/>
                <a:gd name="T5" fmla="*/ 120222 h 66198"/>
                <a:gd name="T6" fmla="*/ 152274 w 671817"/>
                <a:gd name="T7" fmla="*/ 25994 h 66198"/>
                <a:gd name="T8" fmla="*/ 0 w 671817"/>
                <a:gd name="T9" fmla="*/ 120222 h 66198"/>
                <a:gd name="T10" fmla="*/ 0 w 671817"/>
                <a:gd name="T11" fmla="*/ 120222 h 66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1817" h="66198">
                  <a:moveTo>
                    <a:pt x="0" y="66198"/>
                  </a:moveTo>
                  <a:cubicBezTo>
                    <a:pt x="88160" y="25116"/>
                    <a:pt x="206196" y="0"/>
                    <a:pt x="335907" y="0"/>
                  </a:cubicBezTo>
                  <a:cubicBezTo>
                    <a:pt x="465623" y="0"/>
                    <a:pt x="583656" y="25116"/>
                    <a:pt x="671817" y="66198"/>
                  </a:cubicBezTo>
                  <a:cubicBezTo>
                    <a:pt x="578963" y="33674"/>
                    <a:pt x="462440" y="14313"/>
                    <a:pt x="335905" y="14313"/>
                  </a:cubicBezTo>
                  <a:cubicBezTo>
                    <a:pt x="209378" y="14313"/>
                    <a:pt x="92845" y="33674"/>
                    <a:pt x="0" y="66198"/>
                  </a:cubicBezTo>
                  <a:close/>
                </a:path>
              </a:pathLst>
            </a:custGeom>
            <a:solidFill>
              <a:srgbClr val="E63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4" name="Group 16"/>
            <p:cNvGrpSpPr>
              <a:grpSpLocks noChangeAspect="1"/>
            </p:cNvGrpSpPr>
            <p:nvPr/>
          </p:nvGrpSpPr>
          <p:grpSpPr bwMode="auto">
            <a:xfrm>
              <a:off x="8073398" y="148431"/>
              <a:ext cx="806501" cy="749721"/>
              <a:chOff x="8062511" y="138703"/>
              <a:chExt cx="822960" cy="765021"/>
            </a:xfrm>
          </p:grpSpPr>
          <p:sp>
            <p:nvSpPr>
              <p:cNvPr id="8" name="Freeform 31"/>
              <p:cNvSpPr>
                <a:spLocks/>
              </p:cNvSpPr>
              <p:nvPr/>
            </p:nvSpPr>
            <p:spPr bwMode="auto">
              <a:xfrm>
                <a:off x="8181834" y="189900"/>
                <a:ext cx="701479" cy="320828"/>
              </a:xfrm>
              <a:custGeom>
                <a:avLst/>
                <a:gdLst>
                  <a:gd name="T0" fmla="*/ 73816 w 74085"/>
                  <a:gd name="T1" fmla="*/ 33760 h 33912"/>
                  <a:gd name="T2" fmla="*/ 71528 w 74085"/>
                  <a:gd name="T3" fmla="*/ 31872 h 33912"/>
                  <a:gd name="T4" fmla="*/ 69260 w 74085"/>
                  <a:gd name="T5" fmla="*/ 27608 h 33912"/>
                  <a:gd name="T6" fmla="*/ 68547 w 74085"/>
                  <a:gd name="T7" fmla="*/ 24740 h 33912"/>
                  <a:gd name="T8" fmla="*/ 62633 w 74085"/>
                  <a:gd name="T9" fmla="*/ 14231 h 33912"/>
                  <a:gd name="T10" fmla="*/ 45034 w 74085"/>
                  <a:gd name="T11" fmla="*/ 2711 h 33912"/>
                  <a:gd name="T12" fmla="*/ 37824 w 74085"/>
                  <a:gd name="T13" fmla="*/ 1139 h 33912"/>
                  <a:gd name="T14" fmla="*/ 32732 w 74085"/>
                  <a:gd name="T15" fmla="*/ 819 h 33912"/>
                  <a:gd name="T16" fmla="*/ 31491 w 74085"/>
                  <a:gd name="T17" fmla="*/ 841 h 33912"/>
                  <a:gd name="T18" fmla="*/ 15707 w 74085"/>
                  <a:gd name="T19" fmla="*/ 4607 h 33912"/>
                  <a:gd name="T20" fmla="*/ 6268 w 74085"/>
                  <a:gd name="T21" fmla="*/ 11633 h 33912"/>
                  <a:gd name="T22" fmla="*/ 282 w 74085"/>
                  <a:gd name="T23" fmla="*/ 15220 h 33912"/>
                  <a:gd name="T24" fmla="*/ 166 w 74085"/>
                  <a:gd name="T25" fmla="*/ 15238 h 33912"/>
                  <a:gd name="T26" fmla="*/ 0 w 74085"/>
                  <a:gd name="T27" fmla="*/ 14507 h 33912"/>
                  <a:gd name="T28" fmla="*/ 5229 w 74085"/>
                  <a:gd name="T29" fmla="*/ 11524 h 33912"/>
                  <a:gd name="T30" fmla="*/ 5870 w 74085"/>
                  <a:gd name="T31" fmla="*/ 10858 h 33912"/>
                  <a:gd name="T32" fmla="*/ 6240 w 74085"/>
                  <a:gd name="T33" fmla="*/ 10458 h 33912"/>
                  <a:gd name="T34" fmla="*/ 19016 w 74085"/>
                  <a:gd name="T35" fmla="*/ 2316 h 33912"/>
                  <a:gd name="T36" fmla="*/ 26892 w 74085"/>
                  <a:gd name="T37" fmla="*/ 408 h 33912"/>
                  <a:gd name="T38" fmla="*/ 32703 w 74085"/>
                  <a:gd name="T39" fmla="*/ 0 h 33912"/>
                  <a:gd name="T40" fmla="*/ 34812 w 74085"/>
                  <a:gd name="T41" fmla="*/ 52 h 33912"/>
                  <a:gd name="T42" fmla="*/ 58887 w 74085"/>
                  <a:gd name="T43" fmla="*/ 9377 h 33912"/>
                  <a:gd name="T44" fmla="*/ 68501 w 74085"/>
                  <a:gd name="T45" fmla="*/ 22157 h 33912"/>
                  <a:gd name="T46" fmla="*/ 70128 w 74085"/>
                  <a:gd name="T47" fmla="*/ 27662 h 33912"/>
                  <a:gd name="T48" fmla="*/ 71940 w 74085"/>
                  <a:gd name="T49" fmla="*/ 31094 h 33912"/>
                  <a:gd name="T50" fmla="*/ 73627 w 74085"/>
                  <a:gd name="T51" fmla="*/ 32666 h 33912"/>
                  <a:gd name="T52" fmla="*/ 73988 w 74085"/>
                  <a:gd name="T53" fmla="*/ 32916 h 33912"/>
                  <a:gd name="T54" fmla="*/ 74085 w 74085"/>
                  <a:gd name="T55" fmla="*/ 32967 h 33912"/>
                  <a:gd name="T56" fmla="*/ 74085 w 74085"/>
                  <a:gd name="T57" fmla="*/ 33912 h 33912"/>
                  <a:gd name="T58" fmla="*/ 73816 w 74085"/>
                  <a:gd name="T59" fmla="*/ 33760 h 33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085" h="33912">
                    <a:moveTo>
                      <a:pt x="73816" y="33760"/>
                    </a:moveTo>
                    <a:cubicBezTo>
                      <a:pt x="73027" y="33315"/>
                      <a:pt x="72300" y="32715"/>
                      <a:pt x="71528" y="31872"/>
                    </a:cubicBezTo>
                    <a:cubicBezTo>
                      <a:pt x="70278" y="30509"/>
                      <a:pt x="69537" y="29114"/>
                      <a:pt x="69260" y="27608"/>
                    </a:cubicBezTo>
                    <a:cubicBezTo>
                      <a:pt x="69087" y="26664"/>
                      <a:pt x="68847" y="25699"/>
                      <a:pt x="68547" y="24740"/>
                    </a:cubicBezTo>
                    <a:cubicBezTo>
                      <a:pt x="67360" y="20946"/>
                      <a:pt x="65371" y="17410"/>
                      <a:pt x="62633" y="14231"/>
                    </a:cubicBezTo>
                    <a:cubicBezTo>
                      <a:pt x="58073" y="8935"/>
                      <a:pt x="52151" y="5059"/>
                      <a:pt x="45034" y="2711"/>
                    </a:cubicBezTo>
                    <a:cubicBezTo>
                      <a:pt x="42778" y="1967"/>
                      <a:pt x="40352" y="1438"/>
                      <a:pt x="37824" y="1139"/>
                    </a:cubicBezTo>
                    <a:cubicBezTo>
                      <a:pt x="35996" y="924"/>
                      <a:pt x="34331" y="819"/>
                      <a:pt x="32732" y="819"/>
                    </a:cubicBezTo>
                    <a:cubicBezTo>
                      <a:pt x="32319" y="819"/>
                      <a:pt x="31906" y="826"/>
                      <a:pt x="31491" y="841"/>
                    </a:cubicBezTo>
                    <a:cubicBezTo>
                      <a:pt x="25635" y="1051"/>
                      <a:pt x="20472" y="2282"/>
                      <a:pt x="15707" y="4607"/>
                    </a:cubicBezTo>
                    <a:cubicBezTo>
                      <a:pt x="12142" y="6344"/>
                      <a:pt x="8966" y="8708"/>
                      <a:pt x="6268" y="11633"/>
                    </a:cubicBezTo>
                    <a:cubicBezTo>
                      <a:pt x="4768" y="13259"/>
                      <a:pt x="2811" y="14431"/>
                      <a:pt x="282" y="15220"/>
                    </a:cubicBezTo>
                    <a:lnTo>
                      <a:pt x="166" y="15238"/>
                    </a:lnTo>
                    <a:lnTo>
                      <a:pt x="0" y="14507"/>
                    </a:lnTo>
                    <a:cubicBezTo>
                      <a:pt x="0" y="14507"/>
                      <a:pt x="2891" y="13663"/>
                      <a:pt x="5229" y="11524"/>
                    </a:cubicBezTo>
                    <a:cubicBezTo>
                      <a:pt x="5456" y="11316"/>
                      <a:pt x="5663" y="11087"/>
                      <a:pt x="5870" y="10858"/>
                    </a:cubicBezTo>
                    <a:cubicBezTo>
                      <a:pt x="5997" y="10718"/>
                      <a:pt x="6117" y="10586"/>
                      <a:pt x="6240" y="10458"/>
                    </a:cubicBezTo>
                    <a:cubicBezTo>
                      <a:pt x="9696" y="6851"/>
                      <a:pt x="13995" y="4112"/>
                      <a:pt x="19016" y="2316"/>
                    </a:cubicBezTo>
                    <a:cubicBezTo>
                      <a:pt x="21473" y="1437"/>
                      <a:pt x="24049" y="813"/>
                      <a:pt x="26892" y="408"/>
                    </a:cubicBezTo>
                    <a:cubicBezTo>
                      <a:pt x="28798" y="137"/>
                      <a:pt x="30753" y="0"/>
                      <a:pt x="32703" y="0"/>
                    </a:cubicBezTo>
                    <a:cubicBezTo>
                      <a:pt x="33406" y="0"/>
                      <a:pt x="34109" y="17"/>
                      <a:pt x="34812" y="52"/>
                    </a:cubicBezTo>
                    <a:cubicBezTo>
                      <a:pt x="43814" y="496"/>
                      <a:pt x="51914" y="3634"/>
                      <a:pt x="58887" y="9377"/>
                    </a:cubicBezTo>
                    <a:cubicBezTo>
                      <a:pt x="63230" y="12952"/>
                      <a:pt x="66464" y="17253"/>
                      <a:pt x="68501" y="22157"/>
                    </a:cubicBezTo>
                    <a:cubicBezTo>
                      <a:pt x="69208" y="23861"/>
                      <a:pt x="69741" y="25661"/>
                      <a:pt x="70128" y="27662"/>
                    </a:cubicBezTo>
                    <a:cubicBezTo>
                      <a:pt x="70351" y="28817"/>
                      <a:pt x="70927" y="29907"/>
                      <a:pt x="71940" y="31094"/>
                    </a:cubicBezTo>
                    <a:cubicBezTo>
                      <a:pt x="72421" y="31659"/>
                      <a:pt x="72990" y="32188"/>
                      <a:pt x="73627" y="32666"/>
                    </a:cubicBezTo>
                    <a:cubicBezTo>
                      <a:pt x="73803" y="32800"/>
                      <a:pt x="73890" y="32865"/>
                      <a:pt x="73988" y="32916"/>
                    </a:cubicBezTo>
                    <a:lnTo>
                      <a:pt x="74085" y="32967"/>
                    </a:lnTo>
                    <a:lnTo>
                      <a:pt x="74085" y="33912"/>
                    </a:lnTo>
                    <a:lnTo>
                      <a:pt x="73816" y="3376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9" name="Freeform 32"/>
              <p:cNvSpPr>
                <a:spLocks/>
              </p:cNvSpPr>
              <p:nvPr/>
            </p:nvSpPr>
            <p:spPr bwMode="auto">
              <a:xfrm>
                <a:off x="8061951" y="616050"/>
                <a:ext cx="262447" cy="150693"/>
              </a:xfrm>
              <a:custGeom>
                <a:avLst/>
                <a:gdLst>
                  <a:gd name="T0" fmla="*/ 0 w 27747"/>
                  <a:gd name="T1" fmla="*/ 15784 h 15836"/>
                  <a:gd name="T2" fmla="*/ 1 w 27747"/>
                  <a:gd name="T3" fmla="*/ 15038 h 15836"/>
                  <a:gd name="T4" fmla="*/ 5792 w 27747"/>
                  <a:gd name="T5" fmla="*/ 14847 h 15836"/>
                  <a:gd name="T6" fmla="*/ 9786 w 27747"/>
                  <a:gd name="T7" fmla="*/ 14559 h 15836"/>
                  <a:gd name="T8" fmla="*/ 13514 w 27747"/>
                  <a:gd name="T9" fmla="*/ 14144 h 15836"/>
                  <a:gd name="T10" fmla="*/ 20782 w 27747"/>
                  <a:gd name="T11" fmla="*/ 11970 h 15836"/>
                  <a:gd name="T12" fmla="*/ 24689 w 27747"/>
                  <a:gd name="T13" fmla="*/ 9379 h 15836"/>
                  <a:gd name="T14" fmla="*/ 26298 w 27747"/>
                  <a:gd name="T15" fmla="*/ 6680 h 15836"/>
                  <a:gd name="T16" fmla="*/ 25617 w 27747"/>
                  <a:gd name="T17" fmla="*/ 3000 h 15836"/>
                  <a:gd name="T18" fmla="*/ 22445 w 27747"/>
                  <a:gd name="T19" fmla="*/ 1034 h 15836"/>
                  <a:gd name="T20" fmla="*/ 21922 w 27747"/>
                  <a:gd name="T21" fmla="*/ 998 h 15836"/>
                  <a:gd name="T22" fmla="*/ 20420 w 27747"/>
                  <a:gd name="T23" fmla="*/ 1200 h 15836"/>
                  <a:gd name="T24" fmla="*/ 16347 w 27747"/>
                  <a:gd name="T25" fmla="*/ 1754 h 15836"/>
                  <a:gd name="T26" fmla="*/ 13453 w 27747"/>
                  <a:gd name="T27" fmla="*/ 1853 h 15836"/>
                  <a:gd name="T28" fmla="*/ 10949 w 27747"/>
                  <a:gd name="T29" fmla="*/ 1807 h 15836"/>
                  <a:gd name="T30" fmla="*/ 6937 w 27747"/>
                  <a:gd name="T31" fmla="*/ 1507 h 15836"/>
                  <a:gd name="T32" fmla="*/ 1548 w 27747"/>
                  <a:gd name="T33" fmla="*/ 812 h 15836"/>
                  <a:gd name="T34" fmla="*/ 1577 w 27747"/>
                  <a:gd name="T35" fmla="*/ 0 h 15836"/>
                  <a:gd name="T36" fmla="*/ 7251 w 27747"/>
                  <a:gd name="T37" fmla="*/ 707 h 15836"/>
                  <a:gd name="T38" fmla="*/ 13331 w 27747"/>
                  <a:gd name="T39" fmla="*/ 1038 h 15836"/>
                  <a:gd name="T40" fmla="*/ 14252 w 27747"/>
                  <a:gd name="T41" fmla="*/ 1030 h 15836"/>
                  <a:gd name="T42" fmla="*/ 20815 w 27747"/>
                  <a:gd name="T43" fmla="*/ 283 h 15836"/>
                  <a:gd name="T44" fmla="*/ 21890 w 27747"/>
                  <a:gd name="T45" fmla="*/ 165 h 15836"/>
                  <a:gd name="T46" fmla="*/ 26729 w 27747"/>
                  <a:gd name="T47" fmla="*/ 3293 h 15836"/>
                  <a:gd name="T48" fmla="*/ 25318 w 27747"/>
                  <a:gd name="T49" fmla="*/ 9930 h 15836"/>
                  <a:gd name="T50" fmla="*/ 20954 w 27747"/>
                  <a:gd name="T51" fmla="*/ 12806 h 15836"/>
                  <a:gd name="T52" fmla="*/ 14105 w 27747"/>
                  <a:gd name="T53" fmla="*/ 14897 h 15836"/>
                  <a:gd name="T54" fmla="*/ 9287 w 27747"/>
                  <a:gd name="T55" fmla="*/ 15421 h 15836"/>
                  <a:gd name="T56" fmla="*/ 0 w 27747"/>
                  <a:gd name="T57" fmla="*/ 15784 h 15836"/>
                  <a:gd name="T58" fmla="*/ 0 w 27747"/>
                  <a:gd name="T59" fmla="*/ 15784 h 15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747" h="15836">
                    <a:moveTo>
                      <a:pt x="0" y="15784"/>
                    </a:moveTo>
                    <a:lnTo>
                      <a:pt x="1" y="15038"/>
                    </a:lnTo>
                    <a:cubicBezTo>
                      <a:pt x="6" y="15038"/>
                      <a:pt x="4274" y="14930"/>
                      <a:pt x="5792" y="14847"/>
                    </a:cubicBezTo>
                    <a:cubicBezTo>
                      <a:pt x="7283" y="14765"/>
                      <a:pt x="8589" y="14671"/>
                      <a:pt x="9786" y="14559"/>
                    </a:cubicBezTo>
                    <a:cubicBezTo>
                      <a:pt x="10804" y="14464"/>
                      <a:pt x="12147" y="14330"/>
                      <a:pt x="13514" y="14144"/>
                    </a:cubicBezTo>
                    <a:cubicBezTo>
                      <a:pt x="15932" y="13813"/>
                      <a:pt x="18309" y="13102"/>
                      <a:pt x="20782" y="11970"/>
                    </a:cubicBezTo>
                    <a:cubicBezTo>
                      <a:pt x="22443" y="11209"/>
                      <a:pt x="23686" y="10386"/>
                      <a:pt x="24689" y="9379"/>
                    </a:cubicBezTo>
                    <a:cubicBezTo>
                      <a:pt x="25517" y="8552"/>
                      <a:pt x="26043" y="7669"/>
                      <a:pt x="26298" y="6680"/>
                    </a:cubicBezTo>
                    <a:cubicBezTo>
                      <a:pt x="26609" y="5478"/>
                      <a:pt x="26355" y="4102"/>
                      <a:pt x="25617" y="3000"/>
                    </a:cubicBezTo>
                    <a:cubicBezTo>
                      <a:pt x="24893" y="1915"/>
                      <a:pt x="23766" y="1217"/>
                      <a:pt x="22445" y="1034"/>
                    </a:cubicBezTo>
                    <a:cubicBezTo>
                      <a:pt x="22271" y="1010"/>
                      <a:pt x="22096" y="998"/>
                      <a:pt x="21922" y="998"/>
                    </a:cubicBezTo>
                    <a:cubicBezTo>
                      <a:pt x="21386" y="998"/>
                      <a:pt x="20861" y="1100"/>
                      <a:pt x="20420" y="1200"/>
                    </a:cubicBezTo>
                    <a:cubicBezTo>
                      <a:pt x="18956" y="1531"/>
                      <a:pt x="17475" y="1670"/>
                      <a:pt x="16347" y="1754"/>
                    </a:cubicBezTo>
                    <a:cubicBezTo>
                      <a:pt x="15459" y="1821"/>
                      <a:pt x="14513" y="1853"/>
                      <a:pt x="13453" y="1853"/>
                    </a:cubicBezTo>
                    <a:cubicBezTo>
                      <a:pt x="12618" y="1853"/>
                      <a:pt x="11784" y="1833"/>
                      <a:pt x="10949" y="1807"/>
                    </a:cubicBezTo>
                    <a:cubicBezTo>
                      <a:pt x="9557" y="1763"/>
                      <a:pt x="8198" y="1637"/>
                      <a:pt x="6937" y="1507"/>
                    </a:cubicBezTo>
                    <a:cubicBezTo>
                      <a:pt x="5551" y="1365"/>
                      <a:pt x="1548" y="812"/>
                      <a:pt x="1548" y="812"/>
                    </a:cubicBezTo>
                    <a:lnTo>
                      <a:pt x="1577" y="0"/>
                    </a:lnTo>
                    <a:cubicBezTo>
                      <a:pt x="4287" y="401"/>
                      <a:pt x="4287" y="401"/>
                      <a:pt x="7251" y="707"/>
                    </a:cubicBezTo>
                    <a:cubicBezTo>
                      <a:pt x="9405" y="930"/>
                      <a:pt x="11394" y="1038"/>
                      <a:pt x="13331" y="1038"/>
                    </a:cubicBezTo>
                    <a:cubicBezTo>
                      <a:pt x="13639" y="1038"/>
                      <a:pt x="13945" y="1035"/>
                      <a:pt x="14252" y="1030"/>
                    </a:cubicBezTo>
                    <a:cubicBezTo>
                      <a:pt x="16600" y="986"/>
                      <a:pt x="18747" y="742"/>
                      <a:pt x="20815" y="283"/>
                    </a:cubicBezTo>
                    <a:cubicBezTo>
                      <a:pt x="21166" y="204"/>
                      <a:pt x="21527" y="165"/>
                      <a:pt x="21890" y="165"/>
                    </a:cubicBezTo>
                    <a:cubicBezTo>
                      <a:pt x="23943" y="165"/>
                      <a:pt x="25888" y="1422"/>
                      <a:pt x="26729" y="3293"/>
                    </a:cubicBezTo>
                    <a:cubicBezTo>
                      <a:pt x="27747" y="5556"/>
                      <a:pt x="27220" y="8037"/>
                      <a:pt x="25318" y="9930"/>
                    </a:cubicBezTo>
                    <a:cubicBezTo>
                      <a:pt x="24182" y="11061"/>
                      <a:pt x="22795" y="11975"/>
                      <a:pt x="20954" y="12806"/>
                    </a:cubicBezTo>
                    <a:cubicBezTo>
                      <a:pt x="18620" y="13861"/>
                      <a:pt x="16380" y="14545"/>
                      <a:pt x="14105" y="14897"/>
                    </a:cubicBezTo>
                    <a:cubicBezTo>
                      <a:pt x="12483" y="15148"/>
                      <a:pt x="10831" y="15297"/>
                      <a:pt x="9287" y="15421"/>
                    </a:cubicBezTo>
                    <a:cubicBezTo>
                      <a:pt x="6879" y="15613"/>
                      <a:pt x="2760" y="15836"/>
                      <a:pt x="0" y="15784"/>
                    </a:cubicBezTo>
                    <a:lnTo>
                      <a:pt x="0" y="1578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0" name="Freeform 33"/>
              <p:cNvSpPr>
                <a:spLocks/>
              </p:cNvSpPr>
              <p:nvPr/>
            </p:nvSpPr>
            <p:spPr bwMode="auto">
              <a:xfrm>
                <a:off x="8087871" y="387582"/>
                <a:ext cx="761421" cy="362957"/>
              </a:xfrm>
              <a:custGeom>
                <a:avLst/>
                <a:gdLst>
                  <a:gd name="T0" fmla="*/ 79954 w 80371"/>
                  <a:gd name="T1" fmla="*/ 38290 h 38316"/>
                  <a:gd name="T2" fmla="*/ 77807 w 80371"/>
                  <a:gd name="T3" fmla="*/ 37735 h 38316"/>
                  <a:gd name="T4" fmla="*/ 69357 w 80371"/>
                  <a:gd name="T5" fmla="*/ 34170 h 38316"/>
                  <a:gd name="T6" fmla="*/ 64909 w 80371"/>
                  <a:gd name="T7" fmla="*/ 30197 h 38316"/>
                  <a:gd name="T8" fmla="*/ 63369 w 80371"/>
                  <a:gd name="T9" fmla="*/ 26619 h 38316"/>
                  <a:gd name="T10" fmla="*/ 63330 w 80371"/>
                  <a:gd name="T11" fmla="*/ 25256 h 38316"/>
                  <a:gd name="T12" fmla="*/ 63338 w 80371"/>
                  <a:gd name="T13" fmla="*/ 24756 h 38316"/>
                  <a:gd name="T14" fmla="*/ 63067 w 80371"/>
                  <a:gd name="T15" fmla="*/ 18438 h 38316"/>
                  <a:gd name="T16" fmla="*/ 56599 w 80371"/>
                  <a:gd name="T17" fmla="*/ 6118 h 38316"/>
                  <a:gd name="T18" fmla="*/ 46026 w 80371"/>
                  <a:gd name="T19" fmla="*/ 1197 h 38316"/>
                  <a:gd name="T20" fmla="*/ 41944 w 80371"/>
                  <a:gd name="T21" fmla="*/ 832 h 38316"/>
                  <a:gd name="T22" fmla="*/ 28065 w 80371"/>
                  <a:gd name="T23" fmla="*/ 6132 h 38316"/>
                  <a:gd name="T24" fmla="*/ 25412 w 80371"/>
                  <a:gd name="T25" fmla="*/ 9197 h 38316"/>
                  <a:gd name="T26" fmla="*/ 21579 w 80371"/>
                  <a:gd name="T27" fmla="*/ 15846 h 38316"/>
                  <a:gd name="T28" fmla="*/ 21208 w 80371"/>
                  <a:gd name="T29" fmla="*/ 16906 h 38316"/>
                  <a:gd name="T30" fmla="*/ 19233 w 80371"/>
                  <a:gd name="T31" fmla="*/ 19442 h 38316"/>
                  <a:gd name="T32" fmla="*/ 15680 w 80371"/>
                  <a:gd name="T33" fmla="*/ 20668 h 38316"/>
                  <a:gd name="T34" fmla="*/ 11415 w 80371"/>
                  <a:gd name="T35" fmla="*/ 20988 h 38316"/>
                  <a:gd name="T36" fmla="*/ 9373 w 80371"/>
                  <a:gd name="T37" fmla="*/ 20933 h 38316"/>
                  <a:gd name="T38" fmla="*/ 0 w 80371"/>
                  <a:gd name="T39" fmla="*/ 19769 h 38316"/>
                  <a:gd name="T40" fmla="*/ 187 w 80371"/>
                  <a:gd name="T41" fmla="*/ 18993 h 38316"/>
                  <a:gd name="T42" fmla="*/ 1697 w 80371"/>
                  <a:gd name="T43" fmla="*/ 19241 h 38316"/>
                  <a:gd name="T44" fmla="*/ 6852 w 80371"/>
                  <a:gd name="T45" fmla="*/ 19887 h 38316"/>
                  <a:gd name="T46" fmla="*/ 11452 w 80371"/>
                  <a:gd name="T47" fmla="*/ 20135 h 38316"/>
                  <a:gd name="T48" fmla="*/ 12452 w 80371"/>
                  <a:gd name="T49" fmla="*/ 20120 h 38316"/>
                  <a:gd name="T50" fmla="*/ 17518 w 80371"/>
                  <a:gd name="T51" fmla="*/ 19334 h 38316"/>
                  <a:gd name="T52" fmla="*/ 19017 w 80371"/>
                  <a:gd name="T53" fmla="*/ 18585 h 38316"/>
                  <a:gd name="T54" fmla="*/ 20333 w 80371"/>
                  <a:gd name="T55" fmla="*/ 16895 h 38316"/>
                  <a:gd name="T56" fmla="*/ 23466 w 80371"/>
                  <a:gd name="T57" fmla="*/ 10519 h 38316"/>
                  <a:gd name="T58" fmla="*/ 26247 w 80371"/>
                  <a:gd name="T59" fmla="*/ 6781 h 38316"/>
                  <a:gd name="T60" fmla="*/ 30268 w 80371"/>
                  <a:gd name="T61" fmla="*/ 3448 h 38316"/>
                  <a:gd name="T62" fmla="*/ 39059 w 80371"/>
                  <a:gd name="T63" fmla="*/ 217 h 38316"/>
                  <a:gd name="T64" fmla="*/ 42164 w 80371"/>
                  <a:gd name="T65" fmla="*/ 0 h 38316"/>
                  <a:gd name="T66" fmla="*/ 52142 w 80371"/>
                  <a:gd name="T67" fmla="*/ 2325 h 38316"/>
                  <a:gd name="T68" fmla="*/ 58240 w 80371"/>
                  <a:gd name="T69" fmla="*/ 6461 h 38316"/>
                  <a:gd name="T70" fmla="*/ 63642 w 80371"/>
                  <a:gd name="T71" fmla="*/ 16309 h 38316"/>
                  <a:gd name="T72" fmla="*/ 63918 w 80371"/>
                  <a:gd name="T73" fmla="*/ 18937 h 38316"/>
                  <a:gd name="T74" fmla="*/ 63973 w 80371"/>
                  <a:gd name="T75" fmla="*/ 19697 h 38316"/>
                  <a:gd name="T76" fmla="*/ 64127 w 80371"/>
                  <a:gd name="T77" fmla="*/ 22860 h 38316"/>
                  <a:gd name="T78" fmla="*/ 64184 w 80371"/>
                  <a:gd name="T79" fmla="*/ 24400 h 38316"/>
                  <a:gd name="T80" fmla="*/ 64186 w 80371"/>
                  <a:gd name="T81" fmla="*/ 25851 h 38316"/>
                  <a:gd name="T82" fmla="*/ 64905 w 80371"/>
                  <a:gd name="T83" fmla="*/ 28649 h 38316"/>
                  <a:gd name="T84" fmla="*/ 68829 w 80371"/>
                  <a:gd name="T85" fmla="*/ 32846 h 38316"/>
                  <a:gd name="T86" fmla="*/ 76155 w 80371"/>
                  <a:gd name="T87" fmla="*/ 36367 h 38316"/>
                  <a:gd name="T88" fmla="*/ 80255 w 80371"/>
                  <a:gd name="T89" fmla="*/ 37537 h 38316"/>
                  <a:gd name="T90" fmla="*/ 80084 w 80371"/>
                  <a:gd name="T91" fmla="*/ 38316 h 38316"/>
                  <a:gd name="T92" fmla="*/ 79954 w 80371"/>
                  <a:gd name="T93" fmla="*/ 38290 h 38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371" h="38316">
                    <a:moveTo>
                      <a:pt x="79954" y="38290"/>
                    </a:moveTo>
                    <a:cubicBezTo>
                      <a:pt x="79232" y="38145"/>
                      <a:pt x="78508" y="37936"/>
                      <a:pt x="77807" y="37735"/>
                    </a:cubicBezTo>
                    <a:cubicBezTo>
                      <a:pt x="74366" y="36747"/>
                      <a:pt x="71682" y="35614"/>
                      <a:pt x="69357" y="34170"/>
                    </a:cubicBezTo>
                    <a:cubicBezTo>
                      <a:pt x="67427" y="32969"/>
                      <a:pt x="65972" y="31669"/>
                      <a:pt x="64909" y="30197"/>
                    </a:cubicBezTo>
                    <a:cubicBezTo>
                      <a:pt x="64016" y="28958"/>
                      <a:pt x="63527" y="27821"/>
                      <a:pt x="63369" y="26619"/>
                    </a:cubicBezTo>
                    <a:cubicBezTo>
                      <a:pt x="63308" y="26162"/>
                      <a:pt x="63319" y="25702"/>
                      <a:pt x="63330" y="25256"/>
                    </a:cubicBezTo>
                    <a:cubicBezTo>
                      <a:pt x="63334" y="25081"/>
                      <a:pt x="63338" y="24918"/>
                      <a:pt x="63338" y="24756"/>
                    </a:cubicBezTo>
                    <a:cubicBezTo>
                      <a:pt x="63347" y="22715"/>
                      <a:pt x="63221" y="20687"/>
                      <a:pt x="63067" y="18438"/>
                    </a:cubicBezTo>
                    <a:cubicBezTo>
                      <a:pt x="62734" y="13562"/>
                      <a:pt x="60558" y="9417"/>
                      <a:pt x="56599" y="6118"/>
                    </a:cubicBezTo>
                    <a:cubicBezTo>
                      <a:pt x="53505" y="3540"/>
                      <a:pt x="49947" y="1885"/>
                      <a:pt x="46026" y="1197"/>
                    </a:cubicBezTo>
                    <a:cubicBezTo>
                      <a:pt x="44642" y="955"/>
                      <a:pt x="43269" y="832"/>
                      <a:pt x="41944" y="832"/>
                    </a:cubicBezTo>
                    <a:cubicBezTo>
                      <a:pt x="36891" y="832"/>
                      <a:pt x="32221" y="2615"/>
                      <a:pt x="28065" y="6132"/>
                    </a:cubicBezTo>
                    <a:cubicBezTo>
                      <a:pt x="27021" y="7015"/>
                      <a:pt x="26203" y="8124"/>
                      <a:pt x="25412" y="9197"/>
                    </a:cubicBezTo>
                    <a:cubicBezTo>
                      <a:pt x="23601" y="11647"/>
                      <a:pt x="22385" y="13760"/>
                      <a:pt x="21579" y="15846"/>
                    </a:cubicBezTo>
                    <a:cubicBezTo>
                      <a:pt x="21443" y="16195"/>
                      <a:pt x="21308" y="16547"/>
                      <a:pt x="21208" y="16906"/>
                    </a:cubicBezTo>
                    <a:cubicBezTo>
                      <a:pt x="20918" y="17957"/>
                      <a:pt x="20254" y="18811"/>
                      <a:pt x="19233" y="19442"/>
                    </a:cubicBezTo>
                    <a:cubicBezTo>
                      <a:pt x="18267" y="20040"/>
                      <a:pt x="17139" y="20430"/>
                      <a:pt x="15680" y="20668"/>
                    </a:cubicBezTo>
                    <a:cubicBezTo>
                      <a:pt x="14360" y="20883"/>
                      <a:pt x="12965" y="20988"/>
                      <a:pt x="11415" y="20988"/>
                    </a:cubicBezTo>
                    <a:cubicBezTo>
                      <a:pt x="10735" y="20988"/>
                      <a:pt x="10056" y="20968"/>
                      <a:pt x="9373" y="20933"/>
                    </a:cubicBezTo>
                    <a:cubicBezTo>
                      <a:pt x="6511" y="20788"/>
                      <a:pt x="580" y="19921"/>
                      <a:pt x="0" y="19769"/>
                    </a:cubicBezTo>
                    <a:lnTo>
                      <a:pt x="187" y="18993"/>
                    </a:lnTo>
                    <a:cubicBezTo>
                      <a:pt x="1083" y="19149"/>
                      <a:pt x="1083" y="19149"/>
                      <a:pt x="1697" y="19241"/>
                    </a:cubicBezTo>
                    <a:cubicBezTo>
                      <a:pt x="3556" y="19520"/>
                      <a:pt x="5242" y="19731"/>
                      <a:pt x="6852" y="19887"/>
                    </a:cubicBezTo>
                    <a:cubicBezTo>
                      <a:pt x="8614" y="20056"/>
                      <a:pt x="10076" y="20135"/>
                      <a:pt x="11452" y="20135"/>
                    </a:cubicBezTo>
                    <a:cubicBezTo>
                      <a:pt x="11785" y="20135"/>
                      <a:pt x="12118" y="20130"/>
                      <a:pt x="12452" y="20120"/>
                    </a:cubicBezTo>
                    <a:cubicBezTo>
                      <a:pt x="13987" y="20074"/>
                      <a:pt x="15791" y="19944"/>
                      <a:pt x="17518" y="19334"/>
                    </a:cubicBezTo>
                    <a:cubicBezTo>
                      <a:pt x="18117" y="19123"/>
                      <a:pt x="18607" y="18878"/>
                      <a:pt x="19017" y="18585"/>
                    </a:cubicBezTo>
                    <a:cubicBezTo>
                      <a:pt x="19719" y="18083"/>
                      <a:pt x="20137" y="17546"/>
                      <a:pt x="20333" y="16895"/>
                    </a:cubicBezTo>
                    <a:cubicBezTo>
                      <a:pt x="20933" y="14889"/>
                      <a:pt x="21930" y="12863"/>
                      <a:pt x="23466" y="10519"/>
                    </a:cubicBezTo>
                    <a:cubicBezTo>
                      <a:pt x="24393" y="9104"/>
                      <a:pt x="25303" y="7881"/>
                      <a:pt x="26247" y="6781"/>
                    </a:cubicBezTo>
                    <a:cubicBezTo>
                      <a:pt x="27245" y="5619"/>
                      <a:pt x="28522" y="4560"/>
                      <a:pt x="30268" y="3448"/>
                    </a:cubicBezTo>
                    <a:cubicBezTo>
                      <a:pt x="32941" y="1746"/>
                      <a:pt x="35899" y="659"/>
                      <a:pt x="39059" y="217"/>
                    </a:cubicBezTo>
                    <a:cubicBezTo>
                      <a:pt x="40094" y="73"/>
                      <a:pt x="41138" y="0"/>
                      <a:pt x="42164" y="0"/>
                    </a:cubicBezTo>
                    <a:cubicBezTo>
                      <a:pt x="45516" y="0"/>
                      <a:pt x="48873" y="782"/>
                      <a:pt x="52142" y="2325"/>
                    </a:cubicBezTo>
                    <a:cubicBezTo>
                      <a:pt x="54527" y="3451"/>
                      <a:pt x="56521" y="4804"/>
                      <a:pt x="58240" y="6461"/>
                    </a:cubicBezTo>
                    <a:cubicBezTo>
                      <a:pt x="61161" y="9279"/>
                      <a:pt x="62978" y="12592"/>
                      <a:pt x="63642" y="16309"/>
                    </a:cubicBezTo>
                    <a:cubicBezTo>
                      <a:pt x="63798" y="17191"/>
                      <a:pt x="63859" y="18079"/>
                      <a:pt x="63918" y="18937"/>
                    </a:cubicBezTo>
                    <a:lnTo>
                      <a:pt x="63973" y="19697"/>
                    </a:lnTo>
                    <a:cubicBezTo>
                      <a:pt x="64054" y="20752"/>
                      <a:pt x="64091" y="21824"/>
                      <a:pt x="64127" y="22860"/>
                    </a:cubicBezTo>
                    <a:cubicBezTo>
                      <a:pt x="64144" y="23385"/>
                      <a:pt x="64162" y="23893"/>
                      <a:pt x="64184" y="24400"/>
                    </a:cubicBezTo>
                    <a:cubicBezTo>
                      <a:pt x="64210" y="24961"/>
                      <a:pt x="64211" y="25422"/>
                      <a:pt x="64186" y="25851"/>
                    </a:cubicBezTo>
                    <a:cubicBezTo>
                      <a:pt x="64136" y="26740"/>
                      <a:pt x="64364" y="27628"/>
                      <a:pt x="64905" y="28649"/>
                    </a:cubicBezTo>
                    <a:cubicBezTo>
                      <a:pt x="65733" y="30209"/>
                      <a:pt x="66979" y="31542"/>
                      <a:pt x="68829" y="32846"/>
                    </a:cubicBezTo>
                    <a:cubicBezTo>
                      <a:pt x="70798" y="34234"/>
                      <a:pt x="73126" y="35352"/>
                      <a:pt x="76155" y="36367"/>
                    </a:cubicBezTo>
                    <a:cubicBezTo>
                      <a:pt x="77329" y="36760"/>
                      <a:pt x="80255" y="37537"/>
                      <a:pt x="80255" y="37537"/>
                    </a:cubicBezTo>
                    <a:cubicBezTo>
                      <a:pt x="80255" y="37537"/>
                      <a:pt x="80371" y="37432"/>
                      <a:pt x="80084" y="38316"/>
                    </a:cubicBezTo>
                    <a:lnTo>
                      <a:pt x="79954" y="3829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1" name="Freeform 34"/>
              <p:cNvSpPr>
                <a:spLocks/>
              </p:cNvSpPr>
              <p:nvPr/>
            </p:nvSpPr>
            <p:spPr bwMode="auto">
              <a:xfrm>
                <a:off x="8104072" y="338971"/>
                <a:ext cx="756560" cy="358096"/>
              </a:xfrm>
              <a:custGeom>
                <a:avLst/>
                <a:gdLst>
                  <a:gd name="T0" fmla="*/ 79616 w 79938"/>
                  <a:gd name="T1" fmla="*/ 37719 h 37757"/>
                  <a:gd name="T2" fmla="*/ 78309 w 79938"/>
                  <a:gd name="T3" fmla="*/ 37419 h 37757"/>
                  <a:gd name="T4" fmla="*/ 71301 w 79938"/>
                  <a:gd name="T5" fmla="*/ 34776 h 37757"/>
                  <a:gd name="T6" fmla="*/ 67755 w 79938"/>
                  <a:gd name="T7" fmla="*/ 31949 h 37757"/>
                  <a:gd name="T8" fmla="*/ 66728 w 79938"/>
                  <a:gd name="T9" fmla="*/ 29300 h 37757"/>
                  <a:gd name="T10" fmla="*/ 66569 w 79938"/>
                  <a:gd name="T11" fmla="*/ 26096 h 37757"/>
                  <a:gd name="T12" fmla="*/ 66479 w 79938"/>
                  <a:gd name="T13" fmla="*/ 24486 h 37757"/>
                  <a:gd name="T14" fmla="*/ 66006 w 79938"/>
                  <a:gd name="T15" fmla="*/ 20011 h 37757"/>
                  <a:gd name="T16" fmla="*/ 61669 w 79938"/>
                  <a:gd name="T17" fmla="*/ 10848 h 37757"/>
                  <a:gd name="T18" fmla="*/ 48257 w 79938"/>
                  <a:gd name="T19" fmla="*/ 2014 h 37757"/>
                  <a:gd name="T20" fmla="*/ 40601 w 79938"/>
                  <a:gd name="T21" fmla="*/ 814 h 37757"/>
                  <a:gd name="T22" fmla="*/ 39020 w 79938"/>
                  <a:gd name="T23" fmla="*/ 864 h 37757"/>
                  <a:gd name="T24" fmla="*/ 22115 w 79938"/>
                  <a:gd name="T25" fmla="*/ 8219 h 37757"/>
                  <a:gd name="T26" fmla="*/ 16341 w 79938"/>
                  <a:gd name="T27" fmla="*/ 15785 h 37757"/>
                  <a:gd name="T28" fmla="*/ 16083 w 79938"/>
                  <a:gd name="T29" fmla="*/ 16279 h 37757"/>
                  <a:gd name="T30" fmla="*/ 14966 w 79938"/>
                  <a:gd name="T31" fmla="*/ 18013 h 37757"/>
                  <a:gd name="T32" fmla="*/ 11571 w 79938"/>
                  <a:gd name="T33" fmla="*/ 19795 h 37757"/>
                  <a:gd name="T34" fmla="*/ 10424 w 79938"/>
                  <a:gd name="T35" fmla="*/ 19884 h 37757"/>
                  <a:gd name="T36" fmla="*/ 8728 w 79938"/>
                  <a:gd name="T37" fmla="*/ 19776 h 37757"/>
                  <a:gd name="T38" fmla="*/ 8514 w 79938"/>
                  <a:gd name="T39" fmla="*/ 19756 h 37757"/>
                  <a:gd name="T40" fmla="*/ 5141 w 79938"/>
                  <a:gd name="T41" fmla="*/ 19371 h 37757"/>
                  <a:gd name="T42" fmla="*/ 2124 w 79938"/>
                  <a:gd name="T43" fmla="*/ 18969 h 37757"/>
                  <a:gd name="T44" fmla="*/ 1127 w 79938"/>
                  <a:gd name="T45" fmla="*/ 18833 h 37757"/>
                  <a:gd name="T46" fmla="*/ 0 w 79938"/>
                  <a:gd name="T47" fmla="*/ 18660 h 37757"/>
                  <a:gd name="T48" fmla="*/ 212 w 79938"/>
                  <a:gd name="T49" fmla="*/ 17848 h 37757"/>
                  <a:gd name="T50" fmla="*/ 1502 w 79938"/>
                  <a:gd name="T51" fmla="*/ 18044 h 37757"/>
                  <a:gd name="T52" fmla="*/ 1996 w 79938"/>
                  <a:gd name="T53" fmla="*/ 18123 h 37757"/>
                  <a:gd name="T54" fmla="*/ 6252 w 79938"/>
                  <a:gd name="T55" fmla="*/ 18677 h 37757"/>
                  <a:gd name="T56" fmla="*/ 6730 w 79938"/>
                  <a:gd name="T57" fmla="*/ 18735 h 37757"/>
                  <a:gd name="T58" fmla="*/ 10269 w 79938"/>
                  <a:gd name="T59" fmla="*/ 19055 h 37757"/>
                  <a:gd name="T60" fmla="*/ 10476 w 79938"/>
                  <a:gd name="T61" fmla="*/ 19059 h 37757"/>
                  <a:gd name="T62" fmla="*/ 15258 w 79938"/>
                  <a:gd name="T63" fmla="*/ 16089 h 37757"/>
                  <a:gd name="T64" fmla="*/ 18760 w 79938"/>
                  <a:gd name="T65" fmla="*/ 10701 h 37757"/>
                  <a:gd name="T66" fmla="*/ 25215 w 79938"/>
                  <a:gd name="T67" fmla="*/ 4624 h 37757"/>
                  <a:gd name="T68" fmla="*/ 35526 w 79938"/>
                  <a:gd name="T69" fmla="*/ 455 h 37757"/>
                  <a:gd name="T70" fmla="*/ 40200 w 79938"/>
                  <a:gd name="T71" fmla="*/ 2 h 37757"/>
                  <a:gd name="T72" fmla="*/ 40468 w 79938"/>
                  <a:gd name="T73" fmla="*/ 0 h 37757"/>
                  <a:gd name="T74" fmla="*/ 52315 w 79938"/>
                  <a:gd name="T75" fmla="*/ 2671 h 37757"/>
                  <a:gd name="T76" fmla="*/ 60515 w 79938"/>
                  <a:gd name="T77" fmla="*/ 8302 h 37757"/>
                  <a:gd name="T78" fmla="*/ 66900 w 79938"/>
                  <a:gd name="T79" fmla="*/ 20288 h 37757"/>
                  <a:gd name="T80" fmla="*/ 67295 w 79938"/>
                  <a:gd name="T81" fmla="*/ 24209 h 37757"/>
                  <a:gd name="T82" fmla="*/ 67527 w 79938"/>
                  <a:gd name="T83" fmla="*/ 28494 h 37757"/>
                  <a:gd name="T84" fmla="*/ 67540 w 79938"/>
                  <a:gd name="T85" fmla="*/ 28940 h 37757"/>
                  <a:gd name="T86" fmla="*/ 67661 w 79938"/>
                  <a:gd name="T87" fmla="*/ 30033 h 37757"/>
                  <a:gd name="T88" fmla="*/ 69452 w 79938"/>
                  <a:gd name="T89" fmla="*/ 32564 h 37757"/>
                  <a:gd name="T90" fmla="*/ 73478 w 79938"/>
                  <a:gd name="T91" fmla="*/ 34929 h 37757"/>
                  <a:gd name="T92" fmla="*/ 79529 w 79938"/>
                  <a:gd name="T93" fmla="*/ 36883 h 37757"/>
                  <a:gd name="T94" fmla="*/ 79789 w 79938"/>
                  <a:gd name="T95" fmla="*/ 36964 h 37757"/>
                  <a:gd name="T96" fmla="*/ 79938 w 79938"/>
                  <a:gd name="T97" fmla="*/ 37014 h 37757"/>
                  <a:gd name="T98" fmla="*/ 79796 w 79938"/>
                  <a:gd name="T99" fmla="*/ 37757 h 37757"/>
                  <a:gd name="T100" fmla="*/ 79616 w 79938"/>
                  <a:gd name="T101" fmla="*/ 37719 h 37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938" h="37757">
                    <a:moveTo>
                      <a:pt x="79616" y="37719"/>
                    </a:moveTo>
                    <a:cubicBezTo>
                      <a:pt x="79615" y="37719"/>
                      <a:pt x="78731" y="37532"/>
                      <a:pt x="78309" y="37419"/>
                    </a:cubicBezTo>
                    <a:cubicBezTo>
                      <a:pt x="75369" y="36626"/>
                      <a:pt x="73207" y="35811"/>
                      <a:pt x="71301" y="34776"/>
                    </a:cubicBezTo>
                    <a:cubicBezTo>
                      <a:pt x="70191" y="34174"/>
                      <a:pt x="68786" y="33308"/>
                      <a:pt x="67755" y="31949"/>
                    </a:cubicBezTo>
                    <a:cubicBezTo>
                      <a:pt x="67085" y="31067"/>
                      <a:pt x="66759" y="30225"/>
                      <a:pt x="66728" y="29300"/>
                    </a:cubicBezTo>
                    <a:cubicBezTo>
                      <a:pt x="66692" y="28231"/>
                      <a:pt x="66631" y="27164"/>
                      <a:pt x="66569" y="26096"/>
                    </a:cubicBezTo>
                    <a:lnTo>
                      <a:pt x="66479" y="24486"/>
                    </a:lnTo>
                    <a:cubicBezTo>
                      <a:pt x="66403" y="23023"/>
                      <a:pt x="66324" y="21510"/>
                      <a:pt x="66006" y="20011"/>
                    </a:cubicBezTo>
                    <a:cubicBezTo>
                      <a:pt x="65291" y="16626"/>
                      <a:pt x="63832" y="13543"/>
                      <a:pt x="61669" y="10848"/>
                    </a:cubicBezTo>
                    <a:cubicBezTo>
                      <a:pt x="58348" y="6711"/>
                      <a:pt x="53962" y="3821"/>
                      <a:pt x="48257" y="2014"/>
                    </a:cubicBezTo>
                    <a:cubicBezTo>
                      <a:pt x="45744" y="1218"/>
                      <a:pt x="43168" y="814"/>
                      <a:pt x="40601" y="814"/>
                    </a:cubicBezTo>
                    <a:cubicBezTo>
                      <a:pt x="40076" y="814"/>
                      <a:pt x="39549" y="831"/>
                      <a:pt x="39020" y="864"/>
                    </a:cubicBezTo>
                    <a:cubicBezTo>
                      <a:pt x="32416" y="1282"/>
                      <a:pt x="26727" y="3757"/>
                      <a:pt x="22115" y="8219"/>
                    </a:cubicBezTo>
                    <a:cubicBezTo>
                      <a:pt x="19778" y="10478"/>
                      <a:pt x="17836" y="13024"/>
                      <a:pt x="16341" y="15785"/>
                    </a:cubicBezTo>
                    <a:cubicBezTo>
                      <a:pt x="16252" y="15948"/>
                      <a:pt x="16168" y="16114"/>
                      <a:pt x="16083" y="16279"/>
                    </a:cubicBezTo>
                    <a:cubicBezTo>
                      <a:pt x="15776" y="16877"/>
                      <a:pt x="15459" y="17494"/>
                      <a:pt x="14966" y="18013"/>
                    </a:cubicBezTo>
                    <a:cubicBezTo>
                      <a:pt x="14051" y="18974"/>
                      <a:pt x="12908" y="19573"/>
                      <a:pt x="11571" y="19795"/>
                    </a:cubicBezTo>
                    <a:cubicBezTo>
                      <a:pt x="11215" y="19855"/>
                      <a:pt x="10840" y="19884"/>
                      <a:pt x="10424" y="19884"/>
                    </a:cubicBezTo>
                    <a:cubicBezTo>
                      <a:pt x="9855" y="19884"/>
                      <a:pt x="9283" y="19829"/>
                      <a:pt x="8728" y="19776"/>
                    </a:cubicBezTo>
                    <a:lnTo>
                      <a:pt x="8514" y="19756"/>
                    </a:lnTo>
                    <a:cubicBezTo>
                      <a:pt x="7387" y="19649"/>
                      <a:pt x="6264" y="19513"/>
                      <a:pt x="5141" y="19371"/>
                    </a:cubicBezTo>
                    <a:cubicBezTo>
                      <a:pt x="4135" y="19244"/>
                      <a:pt x="3130" y="19107"/>
                      <a:pt x="2124" y="18969"/>
                    </a:cubicBezTo>
                    <a:lnTo>
                      <a:pt x="1127" y="18833"/>
                    </a:lnTo>
                    <a:cubicBezTo>
                      <a:pt x="916" y="18803"/>
                      <a:pt x="0" y="18660"/>
                      <a:pt x="0" y="18660"/>
                    </a:cubicBezTo>
                    <a:cubicBezTo>
                      <a:pt x="134" y="18317"/>
                      <a:pt x="150" y="18145"/>
                      <a:pt x="212" y="17848"/>
                    </a:cubicBezTo>
                    <a:cubicBezTo>
                      <a:pt x="613" y="17883"/>
                      <a:pt x="732" y="17914"/>
                      <a:pt x="1502" y="18044"/>
                    </a:cubicBezTo>
                    <a:cubicBezTo>
                      <a:pt x="1695" y="18077"/>
                      <a:pt x="1845" y="18102"/>
                      <a:pt x="1996" y="18123"/>
                    </a:cubicBezTo>
                    <a:cubicBezTo>
                      <a:pt x="3414" y="18317"/>
                      <a:pt x="4831" y="18509"/>
                      <a:pt x="6252" y="18677"/>
                    </a:cubicBezTo>
                    <a:lnTo>
                      <a:pt x="6730" y="18735"/>
                    </a:lnTo>
                    <a:cubicBezTo>
                      <a:pt x="7903" y="18875"/>
                      <a:pt x="9095" y="19017"/>
                      <a:pt x="10269" y="19055"/>
                    </a:cubicBezTo>
                    <a:lnTo>
                      <a:pt x="10476" y="19059"/>
                    </a:lnTo>
                    <a:cubicBezTo>
                      <a:pt x="12634" y="19059"/>
                      <a:pt x="14375" y="17976"/>
                      <a:pt x="15258" y="16089"/>
                    </a:cubicBezTo>
                    <a:cubicBezTo>
                      <a:pt x="16046" y="14406"/>
                      <a:pt x="17126" y="12744"/>
                      <a:pt x="18760" y="10701"/>
                    </a:cubicBezTo>
                    <a:cubicBezTo>
                      <a:pt x="20835" y="8110"/>
                      <a:pt x="22946" y="6122"/>
                      <a:pt x="25215" y="4624"/>
                    </a:cubicBezTo>
                    <a:cubicBezTo>
                      <a:pt x="28378" y="2534"/>
                      <a:pt x="31847" y="1132"/>
                      <a:pt x="35526" y="455"/>
                    </a:cubicBezTo>
                    <a:cubicBezTo>
                      <a:pt x="37079" y="169"/>
                      <a:pt x="38651" y="16"/>
                      <a:pt x="40200" y="2"/>
                    </a:cubicBezTo>
                    <a:lnTo>
                      <a:pt x="40468" y="0"/>
                    </a:lnTo>
                    <a:cubicBezTo>
                      <a:pt x="44442" y="0"/>
                      <a:pt x="48429" y="899"/>
                      <a:pt x="52315" y="2671"/>
                    </a:cubicBezTo>
                    <a:cubicBezTo>
                      <a:pt x="55491" y="4119"/>
                      <a:pt x="58250" y="6014"/>
                      <a:pt x="60515" y="8302"/>
                    </a:cubicBezTo>
                    <a:cubicBezTo>
                      <a:pt x="63904" y="11726"/>
                      <a:pt x="66053" y="15759"/>
                      <a:pt x="66900" y="20288"/>
                    </a:cubicBezTo>
                    <a:cubicBezTo>
                      <a:pt x="67144" y="21595"/>
                      <a:pt x="67220" y="22924"/>
                      <a:pt x="67295" y="24209"/>
                    </a:cubicBezTo>
                    <a:cubicBezTo>
                      <a:pt x="67295" y="24209"/>
                      <a:pt x="67484" y="27752"/>
                      <a:pt x="67527" y="28494"/>
                    </a:cubicBezTo>
                    <a:cubicBezTo>
                      <a:pt x="67536" y="28643"/>
                      <a:pt x="67538" y="28791"/>
                      <a:pt x="67540" y="28940"/>
                    </a:cubicBezTo>
                    <a:cubicBezTo>
                      <a:pt x="67546" y="29326"/>
                      <a:pt x="67552" y="29683"/>
                      <a:pt x="67661" y="30033"/>
                    </a:cubicBezTo>
                    <a:cubicBezTo>
                      <a:pt x="67952" y="30962"/>
                      <a:pt x="68521" y="31766"/>
                      <a:pt x="69452" y="32564"/>
                    </a:cubicBezTo>
                    <a:cubicBezTo>
                      <a:pt x="70482" y="33448"/>
                      <a:pt x="71724" y="34177"/>
                      <a:pt x="73478" y="34929"/>
                    </a:cubicBezTo>
                    <a:cubicBezTo>
                      <a:pt x="75192" y="35665"/>
                      <a:pt x="77115" y="36286"/>
                      <a:pt x="79529" y="36883"/>
                    </a:cubicBezTo>
                    <a:cubicBezTo>
                      <a:pt x="79599" y="36901"/>
                      <a:pt x="79789" y="36964"/>
                      <a:pt x="79789" y="36964"/>
                    </a:cubicBezTo>
                    <a:lnTo>
                      <a:pt x="79938" y="37014"/>
                    </a:lnTo>
                    <a:lnTo>
                      <a:pt x="79796" y="37757"/>
                    </a:lnTo>
                    <a:lnTo>
                      <a:pt x="79616" y="3771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" name="Freeform 35"/>
              <p:cNvSpPr>
                <a:spLocks/>
              </p:cNvSpPr>
              <p:nvPr/>
            </p:nvSpPr>
            <p:spPr bwMode="auto">
              <a:xfrm>
                <a:off x="8129993" y="291981"/>
                <a:ext cx="743600" cy="337032"/>
              </a:xfrm>
              <a:custGeom>
                <a:avLst/>
                <a:gdLst>
                  <a:gd name="T0" fmla="*/ 78208 w 78417"/>
                  <a:gd name="T1" fmla="*/ 35477 h 35501"/>
                  <a:gd name="T2" fmla="*/ 77943 w 78417"/>
                  <a:gd name="T3" fmla="*/ 35427 h 35501"/>
                  <a:gd name="T4" fmla="*/ 71952 w 78417"/>
                  <a:gd name="T5" fmla="*/ 32796 h 35501"/>
                  <a:gd name="T6" fmla="*/ 68866 w 78417"/>
                  <a:gd name="T7" fmla="*/ 28565 h 35501"/>
                  <a:gd name="T8" fmla="*/ 68671 w 78417"/>
                  <a:gd name="T9" fmla="*/ 27280 h 35501"/>
                  <a:gd name="T10" fmla="*/ 68658 w 78417"/>
                  <a:gd name="T11" fmla="*/ 27119 h 35501"/>
                  <a:gd name="T12" fmla="*/ 63008 w 78417"/>
                  <a:gd name="T13" fmla="*/ 12903 h 35501"/>
                  <a:gd name="T14" fmla="*/ 49481 w 78417"/>
                  <a:gd name="T15" fmla="*/ 3138 h 35501"/>
                  <a:gd name="T16" fmla="*/ 42167 w 78417"/>
                  <a:gd name="T17" fmla="*/ 1174 h 35501"/>
                  <a:gd name="T18" fmla="*/ 37270 w 78417"/>
                  <a:gd name="T19" fmla="*/ 824 h 35501"/>
                  <a:gd name="T20" fmla="*/ 35270 w 78417"/>
                  <a:gd name="T21" fmla="*/ 884 h 35501"/>
                  <a:gd name="T22" fmla="*/ 23453 w 78417"/>
                  <a:gd name="T23" fmla="*/ 3869 h 35501"/>
                  <a:gd name="T24" fmla="*/ 14180 w 78417"/>
                  <a:gd name="T25" fmla="*/ 10824 h 35501"/>
                  <a:gd name="T26" fmla="*/ 11741 w 78417"/>
                  <a:gd name="T27" fmla="*/ 13891 h 35501"/>
                  <a:gd name="T28" fmla="*/ 10765 w 78417"/>
                  <a:gd name="T29" fmla="*/ 14744 h 35501"/>
                  <a:gd name="T30" fmla="*/ 5979 w 78417"/>
                  <a:gd name="T31" fmla="*/ 16410 h 35501"/>
                  <a:gd name="T32" fmla="*/ 4087 w 78417"/>
                  <a:gd name="T33" fmla="*/ 16520 h 35501"/>
                  <a:gd name="T34" fmla="*/ 0 w 78417"/>
                  <a:gd name="T35" fmla="*/ 16024 h 35501"/>
                  <a:gd name="T36" fmla="*/ 272 w 78417"/>
                  <a:gd name="T37" fmla="*/ 15279 h 35501"/>
                  <a:gd name="T38" fmla="*/ 4157 w 78417"/>
                  <a:gd name="T39" fmla="*/ 15684 h 35501"/>
                  <a:gd name="T40" fmla="*/ 10399 w 78417"/>
                  <a:gd name="T41" fmla="*/ 13980 h 35501"/>
                  <a:gd name="T42" fmla="*/ 11203 w 78417"/>
                  <a:gd name="T43" fmla="*/ 13213 h 35501"/>
                  <a:gd name="T44" fmla="*/ 25414 w 78417"/>
                  <a:gd name="T45" fmla="*/ 2114 h 35501"/>
                  <a:gd name="T46" fmla="*/ 32964 w 78417"/>
                  <a:gd name="T47" fmla="*/ 259 h 35501"/>
                  <a:gd name="T48" fmla="*/ 37184 w 78417"/>
                  <a:gd name="T49" fmla="*/ 0 h 35501"/>
                  <a:gd name="T50" fmla="*/ 39980 w 78417"/>
                  <a:gd name="T51" fmla="*/ 116 h 35501"/>
                  <a:gd name="T52" fmla="*/ 59255 w 78417"/>
                  <a:gd name="T53" fmla="*/ 7886 h 35501"/>
                  <a:gd name="T54" fmla="*/ 68809 w 78417"/>
                  <a:gd name="T55" fmla="*/ 22870 h 35501"/>
                  <a:gd name="T56" fmla="*/ 69529 w 78417"/>
                  <a:gd name="T57" fmla="*/ 27575 h 35501"/>
                  <a:gd name="T58" fmla="*/ 70646 w 78417"/>
                  <a:gd name="T59" fmla="*/ 30330 h 35501"/>
                  <a:gd name="T60" fmla="*/ 75187 w 78417"/>
                  <a:gd name="T61" fmla="*/ 33677 h 35501"/>
                  <a:gd name="T62" fmla="*/ 77940 w 78417"/>
                  <a:gd name="T63" fmla="*/ 34575 h 35501"/>
                  <a:gd name="T64" fmla="*/ 78408 w 78417"/>
                  <a:gd name="T65" fmla="*/ 34704 h 35501"/>
                  <a:gd name="T66" fmla="*/ 78357 w 78417"/>
                  <a:gd name="T67" fmla="*/ 35501 h 35501"/>
                  <a:gd name="T68" fmla="*/ 78208 w 78417"/>
                  <a:gd name="T69" fmla="*/ 35477 h 35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417" h="35501">
                    <a:moveTo>
                      <a:pt x="78208" y="35477"/>
                    </a:moveTo>
                    <a:cubicBezTo>
                      <a:pt x="78207" y="35477"/>
                      <a:pt x="78033" y="35449"/>
                      <a:pt x="77943" y="35427"/>
                    </a:cubicBezTo>
                    <a:cubicBezTo>
                      <a:pt x="75412" y="34808"/>
                      <a:pt x="73509" y="33972"/>
                      <a:pt x="71952" y="32796"/>
                    </a:cubicBezTo>
                    <a:cubicBezTo>
                      <a:pt x="70357" y="31592"/>
                      <a:pt x="69349" y="30208"/>
                      <a:pt x="68866" y="28565"/>
                    </a:cubicBezTo>
                    <a:cubicBezTo>
                      <a:pt x="68741" y="28136"/>
                      <a:pt x="68705" y="27701"/>
                      <a:pt x="68671" y="27280"/>
                    </a:cubicBezTo>
                    <a:lnTo>
                      <a:pt x="68658" y="27119"/>
                    </a:lnTo>
                    <a:cubicBezTo>
                      <a:pt x="68210" y="21879"/>
                      <a:pt x="66309" y="17096"/>
                      <a:pt x="63008" y="12903"/>
                    </a:cubicBezTo>
                    <a:cubicBezTo>
                      <a:pt x="59590" y="8560"/>
                      <a:pt x="55165" y="5366"/>
                      <a:pt x="49481" y="3138"/>
                    </a:cubicBezTo>
                    <a:cubicBezTo>
                      <a:pt x="47024" y="2175"/>
                      <a:pt x="44563" y="1515"/>
                      <a:pt x="42167" y="1174"/>
                    </a:cubicBezTo>
                    <a:cubicBezTo>
                      <a:pt x="40526" y="942"/>
                      <a:pt x="38879" y="824"/>
                      <a:pt x="37270" y="824"/>
                    </a:cubicBezTo>
                    <a:cubicBezTo>
                      <a:pt x="36604" y="824"/>
                      <a:pt x="35938" y="844"/>
                      <a:pt x="35270" y="884"/>
                    </a:cubicBezTo>
                    <a:cubicBezTo>
                      <a:pt x="31054" y="1138"/>
                      <a:pt x="27078" y="2142"/>
                      <a:pt x="23453" y="3869"/>
                    </a:cubicBezTo>
                    <a:cubicBezTo>
                      <a:pt x="19959" y="5534"/>
                      <a:pt x="16839" y="7873"/>
                      <a:pt x="14180" y="10824"/>
                    </a:cubicBezTo>
                    <a:cubicBezTo>
                      <a:pt x="13308" y="11791"/>
                      <a:pt x="12486" y="12823"/>
                      <a:pt x="11741" y="13891"/>
                    </a:cubicBezTo>
                    <a:cubicBezTo>
                      <a:pt x="11485" y="14259"/>
                      <a:pt x="11134" y="14504"/>
                      <a:pt x="10765" y="14744"/>
                    </a:cubicBezTo>
                    <a:cubicBezTo>
                      <a:pt x="9370" y="15648"/>
                      <a:pt x="7804" y="16193"/>
                      <a:pt x="5979" y="16410"/>
                    </a:cubicBezTo>
                    <a:cubicBezTo>
                      <a:pt x="5359" y="16483"/>
                      <a:pt x="4723" y="16520"/>
                      <a:pt x="4087" y="16520"/>
                    </a:cubicBezTo>
                    <a:cubicBezTo>
                      <a:pt x="3487" y="16520"/>
                      <a:pt x="390" y="16273"/>
                      <a:pt x="0" y="16024"/>
                    </a:cubicBezTo>
                    <a:cubicBezTo>
                      <a:pt x="116" y="15710"/>
                      <a:pt x="163" y="15556"/>
                      <a:pt x="272" y="15279"/>
                    </a:cubicBezTo>
                    <a:cubicBezTo>
                      <a:pt x="1206" y="15530"/>
                      <a:pt x="3190" y="15684"/>
                      <a:pt x="4157" y="15684"/>
                    </a:cubicBezTo>
                    <a:cubicBezTo>
                      <a:pt x="6548" y="15684"/>
                      <a:pt x="8589" y="15127"/>
                      <a:pt x="10399" y="13980"/>
                    </a:cubicBezTo>
                    <a:cubicBezTo>
                      <a:pt x="10712" y="13783"/>
                      <a:pt x="10975" y="13532"/>
                      <a:pt x="11203" y="13213"/>
                    </a:cubicBezTo>
                    <a:cubicBezTo>
                      <a:pt x="14891" y="8040"/>
                      <a:pt x="19672" y="4307"/>
                      <a:pt x="25414" y="2114"/>
                    </a:cubicBezTo>
                    <a:cubicBezTo>
                      <a:pt x="27795" y="1205"/>
                      <a:pt x="30335" y="581"/>
                      <a:pt x="32964" y="259"/>
                    </a:cubicBezTo>
                    <a:cubicBezTo>
                      <a:pt x="34371" y="87"/>
                      <a:pt x="35790" y="0"/>
                      <a:pt x="37184" y="0"/>
                    </a:cubicBezTo>
                    <a:cubicBezTo>
                      <a:pt x="38115" y="0"/>
                      <a:pt x="39056" y="39"/>
                      <a:pt x="39980" y="116"/>
                    </a:cubicBezTo>
                    <a:cubicBezTo>
                      <a:pt x="47217" y="717"/>
                      <a:pt x="53702" y="3331"/>
                      <a:pt x="59255" y="7886"/>
                    </a:cubicBezTo>
                    <a:cubicBezTo>
                      <a:pt x="64107" y="11867"/>
                      <a:pt x="67322" y="16908"/>
                      <a:pt x="68809" y="22870"/>
                    </a:cubicBezTo>
                    <a:cubicBezTo>
                      <a:pt x="69177" y="24347"/>
                      <a:pt x="69419" y="25930"/>
                      <a:pt x="69529" y="27575"/>
                    </a:cubicBezTo>
                    <a:cubicBezTo>
                      <a:pt x="69591" y="28479"/>
                      <a:pt x="69955" y="29380"/>
                      <a:pt x="70646" y="30330"/>
                    </a:cubicBezTo>
                    <a:cubicBezTo>
                      <a:pt x="71667" y="31735"/>
                      <a:pt x="73110" y="32798"/>
                      <a:pt x="75187" y="33677"/>
                    </a:cubicBezTo>
                    <a:cubicBezTo>
                      <a:pt x="76013" y="34027"/>
                      <a:pt x="76913" y="34321"/>
                      <a:pt x="77940" y="34575"/>
                    </a:cubicBezTo>
                    <a:cubicBezTo>
                      <a:pt x="78011" y="34592"/>
                      <a:pt x="78272" y="34666"/>
                      <a:pt x="78408" y="34704"/>
                    </a:cubicBezTo>
                    <a:cubicBezTo>
                      <a:pt x="78397" y="35024"/>
                      <a:pt x="78417" y="35150"/>
                      <a:pt x="78357" y="35501"/>
                    </a:cubicBezTo>
                    <a:lnTo>
                      <a:pt x="78208" y="3547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3" name="Freeform 36"/>
              <p:cNvSpPr>
                <a:spLocks/>
              </p:cNvSpPr>
              <p:nvPr/>
            </p:nvSpPr>
            <p:spPr bwMode="auto">
              <a:xfrm>
                <a:off x="8151053" y="241751"/>
                <a:ext cx="729020" cy="330550"/>
              </a:xfrm>
              <a:custGeom>
                <a:avLst/>
                <a:gdLst>
                  <a:gd name="T0" fmla="*/ 76780 w 77055"/>
                  <a:gd name="T1" fmla="*/ 34668 h 34755"/>
                  <a:gd name="T2" fmla="*/ 74218 w 77055"/>
                  <a:gd name="T3" fmla="*/ 33379 h 34755"/>
                  <a:gd name="T4" fmla="*/ 70393 w 77055"/>
                  <a:gd name="T5" fmla="*/ 28795 h 34755"/>
                  <a:gd name="T6" fmla="*/ 70000 w 77055"/>
                  <a:gd name="T7" fmla="*/ 27152 h 34755"/>
                  <a:gd name="T8" fmla="*/ 69884 w 77055"/>
                  <a:gd name="T9" fmla="*/ 26499 h 34755"/>
                  <a:gd name="T10" fmla="*/ 64947 w 77055"/>
                  <a:gd name="T11" fmla="*/ 15357 h 34755"/>
                  <a:gd name="T12" fmla="*/ 52586 w 77055"/>
                  <a:gd name="T13" fmla="*/ 4945 h 34755"/>
                  <a:gd name="T14" fmla="*/ 42855 w 77055"/>
                  <a:gd name="T15" fmla="*/ 1527 h 34755"/>
                  <a:gd name="T16" fmla="*/ 37964 w 77055"/>
                  <a:gd name="T17" fmla="*/ 894 h 34755"/>
                  <a:gd name="T18" fmla="*/ 35422 w 77055"/>
                  <a:gd name="T19" fmla="*/ 809 h 34755"/>
                  <a:gd name="T20" fmla="*/ 33638 w 77055"/>
                  <a:gd name="T21" fmla="*/ 850 h 34755"/>
                  <a:gd name="T22" fmla="*/ 24199 w 77055"/>
                  <a:gd name="T23" fmla="*/ 2505 h 34755"/>
                  <a:gd name="T24" fmla="*/ 10864 w 77055"/>
                  <a:gd name="T25" fmla="*/ 10635 h 34755"/>
                  <a:gd name="T26" fmla="*/ 10090 w 77055"/>
                  <a:gd name="T27" fmla="*/ 11470 h 34755"/>
                  <a:gd name="T28" fmla="*/ 8793 w 77055"/>
                  <a:gd name="T29" fmla="*/ 12821 h 34755"/>
                  <a:gd name="T30" fmla="*/ 2250 w 77055"/>
                  <a:gd name="T31" fmla="*/ 16049 h 34755"/>
                  <a:gd name="T32" fmla="*/ 213 w 77055"/>
                  <a:gd name="T33" fmla="*/ 16221 h 34755"/>
                  <a:gd name="T34" fmla="*/ 0 w 77055"/>
                  <a:gd name="T35" fmla="*/ 16221 h 34755"/>
                  <a:gd name="T36" fmla="*/ 16 w 77055"/>
                  <a:gd name="T37" fmla="*/ 16010 h 34755"/>
                  <a:gd name="T38" fmla="*/ 160 w 77055"/>
                  <a:gd name="T39" fmla="*/ 15538 h 34755"/>
                  <a:gd name="T40" fmla="*/ 208 w 77055"/>
                  <a:gd name="T41" fmla="*/ 15470 h 34755"/>
                  <a:gd name="T42" fmla="*/ 291 w 77055"/>
                  <a:gd name="T43" fmla="*/ 15463 h 34755"/>
                  <a:gd name="T44" fmla="*/ 1796 w 77055"/>
                  <a:gd name="T45" fmla="*/ 15308 h 34755"/>
                  <a:gd name="T46" fmla="*/ 7699 w 77055"/>
                  <a:gd name="T47" fmla="*/ 12700 h 34755"/>
                  <a:gd name="T48" fmla="*/ 9259 w 77055"/>
                  <a:gd name="T49" fmla="*/ 11137 h 34755"/>
                  <a:gd name="T50" fmla="*/ 9972 w 77055"/>
                  <a:gd name="T51" fmla="*/ 10359 h 34755"/>
                  <a:gd name="T52" fmla="*/ 26589 w 77055"/>
                  <a:gd name="T53" fmla="*/ 999 h 34755"/>
                  <a:gd name="T54" fmla="*/ 32075 w 77055"/>
                  <a:gd name="T55" fmla="*/ 128 h 34755"/>
                  <a:gd name="T56" fmla="*/ 35325 w 77055"/>
                  <a:gd name="T57" fmla="*/ 0 h 34755"/>
                  <a:gd name="T58" fmla="*/ 38388 w 77055"/>
                  <a:gd name="T59" fmla="*/ 109 h 34755"/>
                  <a:gd name="T60" fmla="*/ 57581 w 77055"/>
                  <a:gd name="T61" fmla="*/ 6996 h 34755"/>
                  <a:gd name="T62" fmla="*/ 68583 w 77055"/>
                  <a:gd name="T63" fmla="*/ 19908 h 34755"/>
                  <a:gd name="T64" fmla="*/ 70910 w 77055"/>
                  <a:gd name="T65" fmla="*/ 27466 h 34755"/>
                  <a:gd name="T66" fmla="*/ 72506 w 77055"/>
                  <a:gd name="T67" fmla="*/ 30731 h 34755"/>
                  <a:gd name="T68" fmla="*/ 76489 w 77055"/>
                  <a:gd name="T69" fmla="*/ 33661 h 34755"/>
                  <a:gd name="T70" fmla="*/ 76902 w 77055"/>
                  <a:gd name="T71" fmla="*/ 33849 h 34755"/>
                  <a:gd name="T72" fmla="*/ 77017 w 77055"/>
                  <a:gd name="T73" fmla="*/ 33939 h 34755"/>
                  <a:gd name="T74" fmla="*/ 77047 w 77055"/>
                  <a:gd name="T75" fmla="*/ 34048 h 34755"/>
                  <a:gd name="T76" fmla="*/ 77036 w 77055"/>
                  <a:gd name="T77" fmla="*/ 34334 h 34755"/>
                  <a:gd name="T78" fmla="*/ 77023 w 77055"/>
                  <a:gd name="T79" fmla="*/ 34500 h 34755"/>
                  <a:gd name="T80" fmla="*/ 77013 w 77055"/>
                  <a:gd name="T81" fmla="*/ 34755 h 34755"/>
                  <a:gd name="T82" fmla="*/ 76780 w 77055"/>
                  <a:gd name="T83" fmla="*/ 34668 h 34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055" h="34755">
                    <a:moveTo>
                      <a:pt x="76780" y="34668"/>
                    </a:moveTo>
                    <a:cubicBezTo>
                      <a:pt x="75857" y="34323"/>
                      <a:pt x="74996" y="33890"/>
                      <a:pt x="74218" y="33379"/>
                    </a:cubicBezTo>
                    <a:cubicBezTo>
                      <a:pt x="72363" y="32160"/>
                      <a:pt x="71112" y="30661"/>
                      <a:pt x="70393" y="28795"/>
                    </a:cubicBezTo>
                    <a:cubicBezTo>
                      <a:pt x="70185" y="28257"/>
                      <a:pt x="70092" y="27695"/>
                      <a:pt x="70000" y="27152"/>
                    </a:cubicBezTo>
                    <a:cubicBezTo>
                      <a:pt x="69963" y="26928"/>
                      <a:pt x="69926" y="26713"/>
                      <a:pt x="69884" y="26499"/>
                    </a:cubicBezTo>
                    <a:cubicBezTo>
                      <a:pt x="69077" y="22515"/>
                      <a:pt x="67417" y="18766"/>
                      <a:pt x="64947" y="15357"/>
                    </a:cubicBezTo>
                    <a:cubicBezTo>
                      <a:pt x="61826" y="11048"/>
                      <a:pt x="57667" y="7545"/>
                      <a:pt x="52586" y="4945"/>
                    </a:cubicBezTo>
                    <a:cubicBezTo>
                      <a:pt x="49425" y="3328"/>
                      <a:pt x="46151" y="2178"/>
                      <a:pt x="42855" y="1527"/>
                    </a:cubicBezTo>
                    <a:cubicBezTo>
                      <a:pt x="41305" y="1222"/>
                      <a:pt x="39660" y="1009"/>
                      <a:pt x="37964" y="894"/>
                    </a:cubicBezTo>
                    <a:cubicBezTo>
                      <a:pt x="37124" y="837"/>
                      <a:pt x="36268" y="809"/>
                      <a:pt x="35422" y="809"/>
                    </a:cubicBezTo>
                    <a:cubicBezTo>
                      <a:pt x="34827" y="809"/>
                      <a:pt x="34232" y="822"/>
                      <a:pt x="33638" y="850"/>
                    </a:cubicBezTo>
                    <a:cubicBezTo>
                      <a:pt x="30369" y="998"/>
                      <a:pt x="27193" y="1555"/>
                      <a:pt x="24199" y="2505"/>
                    </a:cubicBezTo>
                    <a:cubicBezTo>
                      <a:pt x="19064" y="4135"/>
                      <a:pt x="14578" y="6871"/>
                      <a:pt x="10864" y="10635"/>
                    </a:cubicBezTo>
                    <a:cubicBezTo>
                      <a:pt x="10596" y="10906"/>
                      <a:pt x="10343" y="11188"/>
                      <a:pt x="10090" y="11470"/>
                    </a:cubicBezTo>
                    <a:cubicBezTo>
                      <a:pt x="9645" y="11965"/>
                      <a:pt x="9241" y="12416"/>
                      <a:pt x="8793" y="12821"/>
                    </a:cubicBezTo>
                    <a:cubicBezTo>
                      <a:pt x="6898" y="14533"/>
                      <a:pt x="4697" y="15619"/>
                      <a:pt x="2250" y="16049"/>
                    </a:cubicBezTo>
                    <a:cubicBezTo>
                      <a:pt x="1590" y="16165"/>
                      <a:pt x="924" y="16221"/>
                      <a:pt x="213" y="16221"/>
                    </a:cubicBezTo>
                    <a:lnTo>
                      <a:pt x="0" y="16221"/>
                    </a:lnTo>
                    <a:lnTo>
                      <a:pt x="16" y="16010"/>
                    </a:lnTo>
                    <a:cubicBezTo>
                      <a:pt x="47" y="15773"/>
                      <a:pt x="58" y="15681"/>
                      <a:pt x="160" y="15538"/>
                    </a:cubicBezTo>
                    <a:lnTo>
                      <a:pt x="208" y="15470"/>
                    </a:lnTo>
                    <a:lnTo>
                      <a:pt x="291" y="15463"/>
                    </a:lnTo>
                    <a:cubicBezTo>
                      <a:pt x="832" y="15416"/>
                      <a:pt x="1316" y="15374"/>
                      <a:pt x="1796" y="15308"/>
                    </a:cubicBezTo>
                    <a:cubicBezTo>
                      <a:pt x="3951" y="15016"/>
                      <a:pt x="5883" y="14163"/>
                      <a:pt x="7699" y="12700"/>
                    </a:cubicBezTo>
                    <a:cubicBezTo>
                      <a:pt x="8281" y="12230"/>
                      <a:pt x="8778" y="11674"/>
                      <a:pt x="9259" y="11137"/>
                    </a:cubicBezTo>
                    <a:cubicBezTo>
                      <a:pt x="9494" y="10875"/>
                      <a:pt x="9728" y="10612"/>
                      <a:pt x="9972" y="10359"/>
                    </a:cubicBezTo>
                    <a:cubicBezTo>
                      <a:pt x="14469" y="5689"/>
                      <a:pt x="20060" y="2540"/>
                      <a:pt x="26589" y="999"/>
                    </a:cubicBezTo>
                    <a:cubicBezTo>
                      <a:pt x="28420" y="567"/>
                      <a:pt x="30265" y="274"/>
                      <a:pt x="32075" y="128"/>
                    </a:cubicBezTo>
                    <a:cubicBezTo>
                      <a:pt x="33137" y="43"/>
                      <a:pt x="34231" y="0"/>
                      <a:pt x="35325" y="0"/>
                    </a:cubicBezTo>
                    <a:cubicBezTo>
                      <a:pt x="36334" y="0"/>
                      <a:pt x="37364" y="36"/>
                      <a:pt x="38388" y="109"/>
                    </a:cubicBezTo>
                    <a:cubicBezTo>
                      <a:pt x="45279" y="595"/>
                      <a:pt x="51737" y="2912"/>
                      <a:pt x="57581" y="6996"/>
                    </a:cubicBezTo>
                    <a:cubicBezTo>
                      <a:pt x="62471" y="10411"/>
                      <a:pt x="66174" y="14755"/>
                      <a:pt x="68583" y="19908"/>
                    </a:cubicBezTo>
                    <a:cubicBezTo>
                      <a:pt x="69686" y="22269"/>
                      <a:pt x="70469" y="24812"/>
                      <a:pt x="70910" y="27466"/>
                    </a:cubicBezTo>
                    <a:cubicBezTo>
                      <a:pt x="71093" y="28573"/>
                      <a:pt x="71615" y="29641"/>
                      <a:pt x="72506" y="30731"/>
                    </a:cubicBezTo>
                    <a:cubicBezTo>
                      <a:pt x="73475" y="31916"/>
                      <a:pt x="74778" y="32874"/>
                      <a:pt x="76489" y="33661"/>
                    </a:cubicBezTo>
                    <a:lnTo>
                      <a:pt x="76902" y="33849"/>
                    </a:lnTo>
                    <a:lnTo>
                      <a:pt x="77017" y="33939"/>
                    </a:lnTo>
                    <a:lnTo>
                      <a:pt x="77047" y="34048"/>
                    </a:lnTo>
                    <a:cubicBezTo>
                      <a:pt x="77055" y="34130"/>
                      <a:pt x="77045" y="34234"/>
                      <a:pt x="77036" y="34334"/>
                    </a:cubicBezTo>
                    <a:lnTo>
                      <a:pt x="77023" y="34500"/>
                    </a:lnTo>
                    <a:lnTo>
                      <a:pt x="77013" y="34755"/>
                    </a:lnTo>
                    <a:lnTo>
                      <a:pt x="76780" y="3466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4" name="Freeform 37"/>
              <p:cNvSpPr>
                <a:spLocks/>
              </p:cNvSpPr>
              <p:nvPr/>
            </p:nvSpPr>
            <p:spPr bwMode="auto">
              <a:xfrm>
                <a:off x="8334118" y="426470"/>
                <a:ext cx="311048" cy="312726"/>
              </a:xfrm>
              <a:custGeom>
                <a:avLst/>
                <a:gdLst>
                  <a:gd name="T0" fmla="*/ 2576 w 32817"/>
                  <a:gd name="T1" fmla="*/ 31902 h 32992"/>
                  <a:gd name="T2" fmla="*/ 732 w 32817"/>
                  <a:gd name="T3" fmla="*/ 25445 h 32992"/>
                  <a:gd name="T4" fmla="*/ 164 w 32817"/>
                  <a:gd name="T5" fmla="*/ 21307 h 32992"/>
                  <a:gd name="T6" fmla="*/ 145 w 32817"/>
                  <a:gd name="T7" fmla="*/ 15604 h 32992"/>
                  <a:gd name="T8" fmla="*/ 1493 w 32817"/>
                  <a:gd name="T9" fmla="*/ 9361 h 32992"/>
                  <a:gd name="T10" fmla="*/ 11912 w 32817"/>
                  <a:gd name="T11" fmla="*/ 493 h 32992"/>
                  <a:gd name="T12" fmla="*/ 16470 w 32817"/>
                  <a:gd name="T13" fmla="*/ 0 h 32992"/>
                  <a:gd name="T14" fmla="*/ 17502 w 32817"/>
                  <a:gd name="T15" fmla="*/ 25 h 32992"/>
                  <a:gd name="T16" fmla="*/ 25724 w 32817"/>
                  <a:gd name="T17" fmla="*/ 2675 h 32992"/>
                  <a:gd name="T18" fmla="*/ 30513 w 32817"/>
                  <a:gd name="T19" fmla="*/ 8792 h 32992"/>
                  <a:gd name="T20" fmla="*/ 32281 w 32817"/>
                  <a:gd name="T21" fmla="*/ 14847 h 32992"/>
                  <a:gd name="T22" fmla="*/ 32746 w 32817"/>
                  <a:gd name="T23" fmla="*/ 23232 h 32992"/>
                  <a:gd name="T24" fmla="*/ 32527 w 32817"/>
                  <a:gd name="T25" fmla="*/ 25259 h 32992"/>
                  <a:gd name="T26" fmla="*/ 31667 w 32817"/>
                  <a:gd name="T27" fmla="*/ 25092 h 32992"/>
                  <a:gd name="T28" fmla="*/ 31676 w 32817"/>
                  <a:gd name="T29" fmla="*/ 24996 h 32992"/>
                  <a:gd name="T30" fmla="*/ 31857 w 32817"/>
                  <a:gd name="T31" fmla="*/ 20744 h 32992"/>
                  <a:gd name="T32" fmla="*/ 30085 w 32817"/>
                  <a:gd name="T33" fmla="*/ 10236 h 32992"/>
                  <a:gd name="T34" fmla="*/ 26295 w 32817"/>
                  <a:gd name="T35" fmla="*/ 4364 h 32992"/>
                  <a:gd name="T36" fmla="*/ 20559 w 32817"/>
                  <a:gd name="T37" fmla="*/ 1376 h 32992"/>
                  <a:gd name="T38" fmla="*/ 16623 w 32817"/>
                  <a:gd name="T39" fmla="*/ 950 h 32992"/>
                  <a:gd name="T40" fmla="*/ 14740 w 32817"/>
                  <a:gd name="T41" fmla="*/ 1027 h 32992"/>
                  <a:gd name="T42" fmla="*/ 9362 w 32817"/>
                  <a:gd name="T43" fmla="*/ 2277 h 32992"/>
                  <a:gd name="T44" fmla="*/ 2443 w 32817"/>
                  <a:gd name="T45" fmla="*/ 9515 h 32992"/>
                  <a:gd name="T46" fmla="*/ 1187 w 32817"/>
                  <a:gd name="T47" fmla="*/ 14595 h 32992"/>
                  <a:gd name="T48" fmla="*/ 972 w 32817"/>
                  <a:gd name="T49" fmla="*/ 19253 h 32992"/>
                  <a:gd name="T50" fmla="*/ 3247 w 32817"/>
                  <a:gd name="T51" fmla="*/ 31038 h 32992"/>
                  <a:gd name="T52" fmla="*/ 3626 w 32817"/>
                  <a:gd name="T53" fmla="*/ 31948 h 32992"/>
                  <a:gd name="T54" fmla="*/ 3890 w 32817"/>
                  <a:gd name="T55" fmla="*/ 32561 h 32992"/>
                  <a:gd name="T56" fmla="*/ 3806 w 32817"/>
                  <a:gd name="T57" fmla="*/ 32647 h 32992"/>
                  <a:gd name="T58" fmla="*/ 3348 w 32817"/>
                  <a:gd name="T59" fmla="*/ 32928 h 32992"/>
                  <a:gd name="T60" fmla="*/ 3087 w 32817"/>
                  <a:gd name="T61" fmla="*/ 32992 h 32992"/>
                  <a:gd name="T62" fmla="*/ 2576 w 32817"/>
                  <a:gd name="T63" fmla="*/ 31902 h 32992"/>
                  <a:gd name="T64" fmla="*/ 2576 w 32817"/>
                  <a:gd name="T65" fmla="*/ 31902 h 3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817" h="32992">
                    <a:moveTo>
                      <a:pt x="2576" y="31902"/>
                    </a:moveTo>
                    <a:cubicBezTo>
                      <a:pt x="1809" y="30052"/>
                      <a:pt x="1224" y="28001"/>
                      <a:pt x="732" y="25445"/>
                    </a:cubicBezTo>
                    <a:cubicBezTo>
                      <a:pt x="458" y="24023"/>
                      <a:pt x="266" y="22631"/>
                      <a:pt x="164" y="21307"/>
                    </a:cubicBezTo>
                    <a:cubicBezTo>
                      <a:pt x="6" y="19259"/>
                      <a:pt x="0" y="17394"/>
                      <a:pt x="145" y="15604"/>
                    </a:cubicBezTo>
                    <a:cubicBezTo>
                      <a:pt x="336" y="13250"/>
                      <a:pt x="777" y="11208"/>
                      <a:pt x="1493" y="9361"/>
                    </a:cubicBezTo>
                    <a:cubicBezTo>
                      <a:pt x="3345" y="4586"/>
                      <a:pt x="6850" y="1602"/>
                      <a:pt x="11912" y="493"/>
                    </a:cubicBezTo>
                    <a:cubicBezTo>
                      <a:pt x="13405" y="166"/>
                      <a:pt x="14938" y="0"/>
                      <a:pt x="16470" y="0"/>
                    </a:cubicBezTo>
                    <a:cubicBezTo>
                      <a:pt x="16813" y="0"/>
                      <a:pt x="17157" y="8"/>
                      <a:pt x="17502" y="25"/>
                    </a:cubicBezTo>
                    <a:cubicBezTo>
                      <a:pt x="20784" y="180"/>
                      <a:pt x="23473" y="1047"/>
                      <a:pt x="25724" y="2675"/>
                    </a:cubicBezTo>
                    <a:cubicBezTo>
                      <a:pt x="27767" y="4154"/>
                      <a:pt x="29334" y="6154"/>
                      <a:pt x="30513" y="8792"/>
                    </a:cubicBezTo>
                    <a:cubicBezTo>
                      <a:pt x="31288" y="10530"/>
                      <a:pt x="31867" y="12510"/>
                      <a:pt x="32281" y="14847"/>
                    </a:cubicBezTo>
                    <a:cubicBezTo>
                      <a:pt x="32817" y="17881"/>
                      <a:pt x="32810" y="20922"/>
                      <a:pt x="32746" y="23232"/>
                    </a:cubicBezTo>
                    <a:cubicBezTo>
                      <a:pt x="32731" y="23940"/>
                      <a:pt x="32527" y="25259"/>
                      <a:pt x="32527" y="25259"/>
                    </a:cubicBezTo>
                    <a:lnTo>
                      <a:pt x="31667" y="25092"/>
                    </a:lnTo>
                    <a:lnTo>
                      <a:pt x="31676" y="24996"/>
                    </a:lnTo>
                    <a:cubicBezTo>
                      <a:pt x="31826" y="23286"/>
                      <a:pt x="31882" y="21975"/>
                      <a:pt x="31857" y="20744"/>
                    </a:cubicBezTo>
                    <a:cubicBezTo>
                      <a:pt x="31775" y="16546"/>
                      <a:pt x="31212" y="13207"/>
                      <a:pt x="30085" y="10236"/>
                    </a:cubicBezTo>
                    <a:cubicBezTo>
                      <a:pt x="29159" y="7794"/>
                      <a:pt x="27919" y="5873"/>
                      <a:pt x="26295" y="4364"/>
                    </a:cubicBezTo>
                    <a:cubicBezTo>
                      <a:pt x="24719" y="2900"/>
                      <a:pt x="22789" y="1895"/>
                      <a:pt x="20559" y="1376"/>
                    </a:cubicBezTo>
                    <a:cubicBezTo>
                      <a:pt x="19328" y="1090"/>
                      <a:pt x="18040" y="950"/>
                      <a:pt x="16623" y="950"/>
                    </a:cubicBezTo>
                    <a:cubicBezTo>
                      <a:pt x="16025" y="950"/>
                      <a:pt x="15391" y="976"/>
                      <a:pt x="14740" y="1027"/>
                    </a:cubicBezTo>
                    <a:cubicBezTo>
                      <a:pt x="12726" y="1186"/>
                      <a:pt x="10968" y="1595"/>
                      <a:pt x="9362" y="2277"/>
                    </a:cubicBezTo>
                    <a:cubicBezTo>
                      <a:pt x="6108" y="3662"/>
                      <a:pt x="3846" y="6029"/>
                      <a:pt x="2443" y="9515"/>
                    </a:cubicBezTo>
                    <a:cubicBezTo>
                      <a:pt x="1816" y="11074"/>
                      <a:pt x="1405" y="12736"/>
                      <a:pt x="1187" y="14595"/>
                    </a:cubicBezTo>
                    <a:cubicBezTo>
                      <a:pt x="978" y="16390"/>
                      <a:pt x="909" y="17869"/>
                      <a:pt x="972" y="19253"/>
                    </a:cubicBezTo>
                    <a:cubicBezTo>
                      <a:pt x="1168" y="23632"/>
                      <a:pt x="1912" y="27486"/>
                      <a:pt x="3247" y="31038"/>
                    </a:cubicBezTo>
                    <a:cubicBezTo>
                      <a:pt x="3363" y="31346"/>
                      <a:pt x="3495" y="31648"/>
                      <a:pt x="3626" y="31948"/>
                    </a:cubicBezTo>
                    <a:lnTo>
                      <a:pt x="3890" y="32561"/>
                    </a:lnTo>
                    <a:lnTo>
                      <a:pt x="3806" y="32647"/>
                    </a:lnTo>
                    <a:cubicBezTo>
                      <a:pt x="3659" y="32795"/>
                      <a:pt x="3501" y="32863"/>
                      <a:pt x="3348" y="32928"/>
                    </a:cubicBezTo>
                    <a:lnTo>
                      <a:pt x="3087" y="32992"/>
                    </a:lnTo>
                    <a:cubicBezTo>
                      <a:pt x="2916" y="32666"/>
                      <a:pt x="2916" y="32666"/>
                      <a:pt x="2576" y="31902"/>
                    </a:cubicBezTo>
                    <a:lnTo>
                      <a:pt x="2576" y="319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5" name="Freeform 38"/>
              <p:cNvSpPr>
                <a:spLocks/>
              </p:cNvSpPr>
              <p:nvPr/>
            </p:nvSpPr>
            <p:spPr bwMode="auto">
              <a:xfrm>
                <a:off x="8243396" y="138049"/>
                <a:ext cx="641538" cy="296523"/>
              </a:xfrm>
              <a:custGeom>
                <a:avLst/>
                <a:gdLst>
                  <a:gd name="T0" fmla="*/ 67063 w 67610"/>
                  <a:gd name="T1" fmla="*/ 31482 h 31482"/>
                  <a:gd name="T2" fmla="*/ 66882 w 67610"/>
                  <a:gd name="T3" fmla="*/ 31167 h 31482"/>
                  <a:gd name="T4" fmla="*/ 65297 w 67610"/>
                  <a:gd name="T5" fmla="*/ 27903 h 31482"/>
                  <a:gd name="T6" fmla="*/ 60731 w 67610"/>
                  <a:gd name="T7" fmla="*/ 17563 h 31482"/>
                  <a:gd name="T8" fmla="*/ 49115 w 67610"/>
                  <a:gd name="T9" fmla="*/ 6929 h 31482"/>
                  <a:gd name="T10" fmla="*/ 36282 w 67610"/>
                  <a:gd name="T11" fmla="*/ 1795 h 31482"/>
                  <a:gd name="T12" fmla="*/ 30956 w 67610"/>
                  <a:gd name="T13" fmla="*/ 1003 h 31482"/>
                  <a:gd name="T14" fmla="*/ 26953 w 67610"/>
                  <a:gd name="T15" fmla="*/ 826 h 31482"/>
                  <a:gd name="T16" fmla="*/ 24568 w 67610"/>
                  <a:gd name="T17" fmla="*/ 882 h 31482"/>
                  <a:gd name="T18" fmla="*/ 13945 w 67610"/>
                  <a:gd name="T19" fmla="*/ 2710 h 31482"/>
                  <a:gd name="T20" fmla="*/ 1080 w 67610"/>
                  <a:gd name="T21" fmla="*/ 9931 h 31482"/>
                  <a:gd name="T22" fmla="*/ 262 w 67610"/>
                  <a:gd name="T23" fmla="*/ 10647 h 31482"/>
                  <a:gd name="T24" fmla="*/ 0 w 67610"/>
                  <a:gd name="T25" fmla="*/ 10107 h 31482"/>
                  <a:gd name="T26" fmla="*/ 5146 w 67610"/>
                  <a:gd name="T27" fmla="*/ 5787 h 31482"/>
                  <a:gd name="T28" fmla="*/ 17049 w 67610"/>
                  <a:gd name="T29" fmla="*/ 1038 h 31482"/>
                  <a:gd name="T30" fmla="*/ 22949 w 67610"/>
                  <a:gd name="T31" fmla="*/ 159 h 31482"/>
                  <a:gd name="T32" fmla="*/ 26908 w 67610"/>
                  <a:gd name="T33" fmla="*/ 0 h 31482"/>
                  <a:gd name="T34" fmla="*/ 29050 w 67610"/>
                  <a:gd name="T35" fmla="*/ 53 h 31482"/>
                  <a:gd name="T36" fmla="*/ 37136 w 67610"/>
                  <a:gd name="T37" fmla="*/ 1149 h 31482"/>
                  <a:gd name="T38" fmla="*/ 53223 w 67610"/>
                  <a:gd name="T39" fmla="*/ 8688 h 31482"/>
                  <a:gd name="T40" fmla="*/ 62334 w 67610"/>
                  <a:gd name="T41" fmla="*/ 18466 h 31482"/>
                  <a:gd name="T42" fmla="*/ 66163 w 67610"/>
                  <a:gd name="T43" fmla="*/ 27952 h 31482"/>
                  <a:gd name="T44" fmla="*/ 67129 w 67610"/>
                  <a:gd name="T45" fmla="*/ 30033 h 31482"/>
                  <a:gd name="T46" fmla="*/ 67610 w 67610"/>
                  <a:gd name="T47" fmla="*/ 31076 h 31482"/>
                  <a:gd name="T48" fmla="*/ 67063 w 67610"/>
                  <a:gd name="T49" fmla="*/ 31482 h 3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610" h="31482">
                    <a:moveTo>
                      <a:pt x="67063" y="31482"/>
                    </a:moveTo>
                    <a:cubicBezTo>
                      <a:pt x="67063" y="31482"/>
                      <a:pt x="66937" y="31243"/>
                      <a:pt x="66882" y="31167"/>
                    </a:cubicBezTo>
                    <a:cubicBezTo>
                      <a:pt x="66285" y="30344"/>
                      <a:pt x="65566" y="29231"/>
                      <a:pt x="65297" y="27903"/>
                    </a:cubicBezTo>
                    <a:cubicBezTo>
                      <a:pt x="64558" y="24279"/>
                      <a:pt x="63064" y="20897"/>
                      <a:pt x="60731" y="17563"/>
                    </a:cubicBezTo>
                    <a:cubicBezTo>
                      <a:pt x="57798" y="13370"/>
                      <a:pt x="53890" y="9793"/>
                      <a:pt x="49115" y="6929"/>
                    </a:cubicBezTo>
                    <a:cubicBezTo>
                      <a:pt x="45082" y="4511"/>
                      <a:pt x="40765" y="2784"/>
                      <a:pt x="36282" y="1795"/>
                    </a:cubicBezTo>
                    <a:cubicBezTo>
                      <a:pt x="34678" y="1442"/>
                      <a:pt x="32936" y="1183"/>
                      <a:pt x="30956" y="1003"/>
                    </a:cubicBezTo>
                    <a:cubicBezTo>
                      <a:pt x="29672" y="885"/>
                      <a:pt x="28325" y="826"/>
                      <a:pt x="26953" y="826"/>
                    </a:cubicBezTo>
                    <a:cubicBezTo>
                      <a:pt x="26158" y="826"/>
                      <a:pt x="25363" y="845"/>
                      <a:pt x="24568" y="882"/>
                    </a:cubicBezTo>
                    <a:cubicBezTo>
                      <a:pt x="20895" y="1051"/>
                      <a:pt x="17320" y="1666"/>
                      <a:pt x="13945" y="2710"/>
                    </a:cubicBezTo>
                    <a:cubicBezTo>
                      <a:pt x="8829" y="4292"/>
                      <a:pt x="4621" y="6654"/>
                      <a:pt x="1080" y="9931"/>
                    </a:cubicBezTo>
                    <a:cubicBezTo>
                      <a:pt x="717" y="10289"/>
                      <a:pt x="632" y="10369"/>
                      <a:pt x="262" y="10647"/>
                    </a:cubicBezTo>
                    <a:cubicBezTo>
                      <a:pt x="184" y="10559"/>
                      <a:pt x="110" y="10263"/>
                      <a:pt x="0" y="10107"/>
                    </a:cubicBezTo>
                    <a:cubicBezTo>
                      <a:pt x="1329" y="8388"/>
                      <a:pt x="3210" y="7009"/>
                      <a:pt x="5146" y="5787"/>
                    </a:cubicBezTo>
                    <a:cubicBezTo>
                      <a:pt x="8628" y="3589"/>
                      <a:pt x="12522" y="2036"/>
                      <a:pt x="17049" y="1038"/>
                    </a:cubicBezTo>
                    <a:cubicBezTo>
                      <a:pt x="19014" y="605"/>
                      <a:pt x="20999" y="309"/>
                      <a:pt x="22949" y="159"/>
                    </a:cubicBezTo>
                    <a:cubicBezTo>
                      <a:pt x="24345" y="52"/>
                      <a:pt x="25640" y="0"/>
                      <a:pt x="26908" y="0"/>
                    </a:cubicBezTo>
                    <a:cubicBezTo>
                      <a:pt x="27621" y="0"/>
                      <a:pt x="28335" y="16"/>
                      <a:pt x="29050" y="53"/>
                    </a:cubicBezTo>
                    <a:cubicBezTo>
                      <a:pt x="32045" y="204"/>
                      <a:pt x="34689" y="563"/>
                      <a:pt x="37136" y="1149"/>
                    </a:cubicBezTo>
                    <a:cubicBezTo>
                      <a:pt x="42991" y="2549"/>
                      <a:pt x="48403" y="5086"/>
                      <a:pt x="53223" y="8688"/>
                    </a:cubicBezTo>
                    <a:cubicBezTo>
                      <a:pt x="56956" y="11480"/>
                      <a:pt x="60022" y="14769"/>
                      <a:pt x="62334" y="18466"/>
                    </a:cubicBezTo>
                    <a:cubicBezTo>
                      <a:pt x="64232" y="21505"/>
                      <a:pt x="65522" y="24697"/>
                      <a:pt x="66163" y="27952"/>
                    </a:cubicBezTo>
                    <a:cubicBezTo>
                      <a:pt x="66309" y="28692"/>
                      <a:pt x="66687" y="29333"/>
                      <a:pt x="67129" y="30033"/>
                    </a:cubicBezTo>
                    <a:cubicBezTo>
                      <a:pt x="67418" y="30489"/>
                      <a:pt x="67610" y="31076"/>
                      <a:pt x="67610" y="31076"/>
                    </a:cubicBezTo>
                    <a:lnTo>
                      <a:pt x="67063" y="3148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6" name="Freeform 39"/>
              <p:cNvSpPr>
                <a:spLocks/>
              </p:cNvSpPr>
              <p:nvPr/>
            </p:nvSpPr>
            <p:spPr bwMode="auto">
              <a:xfrm>
                <a:off x="8073291" y="745677"/>
                <a:ext cx="249487" cy="157174"/>
              </a:xfrm>
              <a:custGeom>
                <a:avLst/>
                <a:gdLst>
                  <a:gd name="T0" fmla="*/ 1490 w 26377"/>
                  <a:gd name="T1" fmla="*/ 15730 h 16608"/>
                  <a:gd name="T2" fmla="*/ 3597 w 26377"/>
                  <a:gd name="T3" fmla="*/ 15332 h 16608"/>
                  <a:gd name="T4" fmla="*/ 16326 w 26377"/>
                  <a:gd name="T5" fmla="*/ 12005 h 16608"/>
                  <a:gd name="T6" fmla="*/ 21421 w 26377"/>
                  <a:gd name="T7" fmla="*/ 8976 h 16608"/>
                  <a:gd name="T8" fmla="*/ 25016 w 26377"/>
                  <a:gd name="T9" fmla="*/ 2713 h 16608"/>
                  <a:gd name="T10" fmla="*/ 25189 w 26377"/>
                  <a:gd name="T11" fmla="*/ 1999 h 16608"/>
                  <a:gd name="T12" fmla="*/ 24816 w 26377"/>
                  <a:gd name="T13" fmla="*/ 2232 h 16608"/>
                  <a:gd name="T14" fmla="*/ 471 w 26377"/>
                  <a:gd name="T15" fmla="*/ 9265 h 16608"/>
                  <a:gd name="T16" fmla="*/ 37 w 26377"/>
                  <a:gd name="T17" fmla="*/ 9263 h 16608"/>
                  <a:gd name="T18" fmla="*/ 40 w 26377"/>
                  <a:gd name="T19" fmla="*/ 8384 h 16608"/>
                  <a:gd name="T20" fmla="*/ 193 w 26377"/>
                  <a:gd name="T21" fmla="*/ 8383 h 16608"/>
                  <a:gd name="T22" fmla="*/ 13770 w 26377"/>
                  <a:gd name="T23" fmla="*/ 6265 h 16608"/>
                  <a:gd name="T24" fmla="*/ 26091 w 26377"/>
                  <a:gd name="T25" fmla="*/ 207 h 16608"/>
                  <a:gd name="T26" fmla="*/ 26377 w 26377"/>
                  <a:gd name="T27" fmla="*/ 0 h 16608"/>
                  <a:gd name="T28" fmla="*/ 26377 w 26377"/>
                  <a:gd name="T29" fmla="*/ 354 h 16608"/>
                  <a:gd name="T30" fmla="*/ 26263 w 26377"/>
                  <a:gd name="T31" fmla="*/ 1323 h 16608"/>
                  <a:gd name="T32" fmla="*/ 26224 w 26377"/>
                  <a:gd name="T33" fmla="*/ 1539 h 16608"/>
                  <a:gd name="T34" fmla="*/ 24511 w 26377"/>
                  <a:gd name="T35" fmla="*/ 6681 h 16608"/>
                  <a:gd name="T36" fmla="*/ 19570 w 26377"/>
                  <a:gd name="T37" fmla="*/ 11469 h 16608"/>
                  <a:gd name="T38" fmla="*/ 12598 w 26377"/>
                  <a:gd name="T39" fmla="*/ 14294 h 16608"/>
                  <a:gd name="T40" fmla="*/ 4019 w 26377"/>
                  <a:gd name="T41" fmla="*/ 16202 h 16608"/>
                  <a:gd name="T42" fmla="*/ 1671 w 26377"/>
                  <a:gd name="T43" fmla="*/ 16608 h 16608"/>
                  <a:gd name="T44" fmla="*/ 1490 w 26377"/>
                  <a:gd name="T45" fmla="*/ 15730 h 16608"/>
                  <a:gd name="T46" fmla="*/ 1490 w 26377"/>
                  <a:gd name="T47" fmla="*/ 15730 h 16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377" h="16608">
                    <a:moveTo>
                      <a:pt x="1490" y="15730"/>
                    </a:moveTo>
                    <a:cubicBezTo>
                      <a:pt x="2722" y="15497"/>
                      <a:pt x="2671" y="15497"/>
                      <a:pt x="3597" y="15332"/>
                    </a:cubicBezTo>
                    <a:cubicBezTo>
                      <a:pt x="7729" y="14593"/>
                      <a:pt x="12115" y="13728"/>
                      <a:pt x="16326" y="12005"/>
                    </a:cubicBezTo>
                    <a:cubicBezTo>
                      <a:pt x="18405" y="11154"/>
                      <a:pt x="20072" y="10163"/>
                      <a:pt x="21421" y="8976"/>
                    </a:cubicBezTo>
                    <a:cubicBezTo>
                      <a:pt x="23215" y="7397"/>
                      <a:pt x="24391" y="5348"/>
                      <a:pt x="25016" y="2713"/>
                    </a:cubicBezTo>
                    <a:lnTo>
                      <a:pt x="25189" y="1999"/>
                    </a:lnTo>
                    <a:lnTo>
                      <a:pt x="24816" y="2232"/>
                    </a:lnTo>
                    <a:cubicBezTo>
                      <a:pt x="17674" y="6702"/>
                      <a:pt x="8801" y="9265"/>
                      <a:pt x="471" y="9265"/>
                    </a:cubicBezTo>
                    <a:lnTo>
                      <a:pt x="37" y="9263"/>
                    </a:lnTo>
                    <a:cubicBezTo>
                      <a:pt x="0" y="8842"/>
                      <a:pt x="2" y="8742"/>
                      <a:pt x="40" y="8384"/>
                    </a:cubicBezTo>
                    <a:lnTo>
                      <a:pt x="193" y="8383"/>
                    </a:lnTo>
                    <a:cubicBezTo>
                      <a:pt x="4734" y="8342"/>
                      <a:pt x="9302" y="7630"/>
                      <a:pt x="13770" y="6265"/>
                    </a:cubicBezTo>
                    <a:cubicBezTo>
                      <a:pt x="18350" y="4866"/>
                      <a:pt x="22381" y="2885"/>
                      <a:pt x="26091" y="207"/>
                    </a:cubicBezTo>
                    <a:lnTo>
                      <a:pt x="26377" y="0"/>
                    </a:lnTo>
                    <a:lnTo>
                      <a:pt x="26377" y="354"/>
                    </a:lnTo>
                    <a:cubicBezTo>
                      <a:pt x="26376" y="728"/>
                      <a:pt x="26316" y="1044"/>
                      <a:pt x="26263" y="1323"/>
                    </a:cubicBezTo>
                    <a:lnTo>
                      <a:pt x="26224" y="1539"/>
                    </a:lnTo>
                    <a:cubicBezTo>
                      <a:pt x="25864" y="3614"/>
                      <a:pt x="25320" y="5248"/>
                      <a:pt x="24511" y="6681"/>
                    </a:cubicBezTo>
                    <a:cubicBezTo>
                      <a:pt x="23428" y="8601"/>
                      <a:pt x="21812" y="10167"/>
                      <a:pt x="19570" y="11469"/>
                    </a:cubicBezTo>
                    <a:cubicBezTo>
                      <a:pt x="17673" y="12571"/>
                      <a:pt x="15457" y="13469"/>
                      <a:pt x="12598" y="14294"/>
                    </a:cubicBezTo>
                    <a:cubicBezTo>
                      <a:pt x="10006" y="15043"/>
                      <a:pt x="7199" y="15667"/>
                      <a:pt x="4019" y="16202"/>
                    </a:cubicBezTo>
                    <a:lnTo>
                      <a:pt x="1671" y="16608"/>
                    </a:lnTo>
                    <a:cubicBezTo>
                      <a:pt x="1671" y="16608"/>
                      <a:pt x="1547" y="16168"/>
                      <a:pt x="1490" y="15730"/>
                    </a:cubicBezTo>
                    <a:lnTo>
                      <a:pt x="1490" y="1573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7" name="Freeform 40"/>
              <p:cNvSpPr>
                <a:spLocks/>
              </p:cNvSpPr>
              <p:nvPr/>
            </p:nvSpPr>
            <p:spPr bwMode="auto">
              <a:xfrm>
                <a:off x="8065191" y="663040"/>
                <a:ext cx="208985" cy="56712"/>
              </a:xfrm>
              <a:custGeom>
                <a:avLst/>
                <a:gdLst>
                  <a:gd name="T0" fmla="*/ 0 w 22055"/>
                  <a:gd name="T1" fmla="*/ 5911 h 5911"/>
                  <a:gd name="T2" fmla="*/ 108 w 22055"/>
                  <a:gd name="T3" fmla="*/ 5040 h 5911"/>
                  <a:gd name="T4" fmla="*/ 6682 w 22055"/>
                  <a:gd name="T5" fmla="*/ 4859 h 5911"/>
                  <a:gd name="T6" fmla="*/ 12744 w 22055"/>
                  <a:gd name="T7" fmla="*/ 4208 h 5911"/>
                  <a:gd name="T8" fmla="*/ 19124 w 22055"/>
                  <a:gd name="T9" fmla="*/ 1884 h 5911"/>
                  <a:gd name="T10" fmla="*/ 18917 w 22055"/>
                  <a:gd name="T11" fmla="*/ 1565 h 5911"/>
                  <a:gd name="T12" fmla="*/ 12983 w 22055"/>
                  <a:gd name="T13" fmla="*/ 1939 h 5911"/>
                  <a:gd name="T14" fmla="*/ 10028 w 22055"/>
                  <a:gd name="T15" fmla="*/ 1864 h 5911"/>
                  <a:gd name="T16" fmla="*/ 537 w 22055"/>
                  <a:gd name="T17" fmla="*/ 787 h 5911"/>
                  <a:gd name="T18" fmla="*/ 674 w 22055"/>
                  <a:gd name="T19" fmla="*/ 0 h 5911"/>
                  <a:gd name="T20" fmla="*/ 6427 w 22055"/>
                  <a:gd name="T21" fmla="*/ 765 h 5911"/>
                  <a:gd name="T22" fmla="*/ 10456 w 22055"/>
                  <a:gd name="T23" fmla="*/ 1053 h 5911"/>
                  <a:gd name="T24" fmla="*/ 12959 w 22055"/>
                  <a:gd name="T25" fmla="*/ 1102 h 5911"/>
                  <a:gd name="T26" fmla="*/ 15613 w 22055"/>
                  <a:gd name="T27" fmla="*/ 1033 h 5911"/>
                  <a:gd name="T28" fmla="*/ 21188 w 22055"/>
                  <a:gd name="T29" fmla="*/ 312 h 5911"/>
                  <a:gd name="T30" fmla="*/ 21353 w 22055"/>
                  <a:gd name="T31" fmla="*/ 288 h 5911"/>
                  <a:gd name="T32" fmla="*/ 21503 w 22055"/>
                  <a:gd name="T33" fmla="*/ 1173 h 5911"/>
                  <a:gd name="T34" fmla="*/ 16752 w 22055"/>
                  <a:gd name="T35" fmla="*/ 3988 h 5911"/>
                  <a:gd name="T36" fmla="*/ 12121 w 22055"/>
                  <a:gd name="T37" fmla="*/ 5145 h 5911"/>
                  <a:gd name="T38" fmla="*/ 7880 w 22055"/>
                  <a:gd name="T39" fmla="*/ 5612 h 5911"/>
                  <a:gd name="T40" fmla="*/ 3413 w 22055"/>
                  <a:gd name="T41" fmla="*/ 5865 h 5911"/>
                  <a:gd name="T42" fmla="*/ 0 w 22055"/>
                  <a:gd name="T43" fmla="*/ 5911 h 5911"/>
                  <a:gd name="T44" fmla="*/ 0 w 22055"/>
                  <a:gd name="T45" fmla="*/ 5911 h 5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055" h="5911">
                    <a:moveTo>
                      <a:pt x="0" y="5911"/>
                    </a:moveTo>
                    <a:lnTo>
                      <a:pt x="108" y="5040"/>
                    </a:lnTo>
                    <a:cubicBezTo>
                      <a:pt x="108" y="5040"/>
                      <a:pt x="4526" y="5001"/>
                      <a:pt x="6682" y="4859"/>
                    </a:cubicBezTo>
                    <a:cubicBezTo>
                      <a:pt x="8779" y="4721"/>
                      <a:pt x="10819" y="4503"/>
                      <a:pt x="12744" y="4208"/>
                    </a:cubicBezTo>
                    <a:cubicBezTo>
                      <a:pt x="14966" y="3869"/>
                      <a:pt x="17186" y="3165"/>
                      <a:pt x="19124" y="1884"/>
                    </a:cubicBezTo>
                    <a:lnTo>
                      <a:pt x="18917" y="1565"/>
                    </a:lnTo>
                    <a:cubicBezTo>
                      <a:pt x="17051" y="1817"/>
                      <a:pt x="15110" y="1939"/>
                      <a:pt x="12983" y="1939"/>
                    </a:cubicBezTo>
                    <a:cubicBezTo>
                      <a:pt x="12034" y="1939"/>
                      <a:pt x="11040" y="1905"/>
                      <a:pt x="10028" y="1864"/>
                    </a:cubicBezTo>
                    <a:cubicBezTo>
                      <a:pt x="6311" y="1712"/>
                      <a:pt x="537" y="787"/>
                      <a:pt x="537" y="787"/>
                    </a:cubicBezTo>
                    <a:lnTo>
                      <a:pt x="674" y="0"/>
                    </a:lnTo>
                    <a:cubicBezTo>
                      <a:pt x="674" y="0"/>
                      <a:pt x="3309" y="437"/>
                      <a:pt x="6427" y="765"/>
                    </a:cubicBezTo>
                    <a:cubicBezTo>
                      <a:pt x="7844" y="913"/>
                      <a:pt x="9162" y="1008"/>
                      <a:pt x="10456" y="1053"/>
                    </a:cubicBezTo>
                    <a:cubicBezTo>
                      <a:pt x="11291" y="1084"/>
                      <a:pt x="12125" y="1102"/>
                      <a:pt x="12959" y="1102"/>
                    </a:cubicBezTo>
                    <a:cubicBezTo>
                      <a:pt x="13897" y="1102"/>
                      <a:pt x="14766" y="1079"/>
                      <a:pt x="15613" y="1033"/>
                    </a:cubicBezTo>
                    <a:cubicBezTo>
                      <a:pt x="17709" y="919"/>
                      <a:pt x="19533" y="683"/>
                      <a:pt x="21188" y="312"/>
                    </a:cubicBezTo>
                    <a:cubicBezTo>
                      <a:pt x="21250" y="298"/>
                      <a:pt x="21302" y="288"/>
                      <a:pt x="21353" y="288"/>
                    </a:cubicBezTo>
                    <a:cubicBezTo>
                      <a:pt x="21829" y="288"/>
                      <a:pt x="22055" y="754"/>
                      <a:pt x="21503" y="1173"/>
                    </a:cubicBezTo>
                    <a:cubicBezTo>
                      <a:pt x="20083" y="2339"/>
                      <a:pt x="18531" y="3258"/>
                      <a:pt x="16752" y="3988"/>
                    </a:cubicBezTo>
                    <a:cubicBezTo>
                      <a:pt x="15133" y="4651"/>
                      <a:pt x="13427" y="4955"/>
                      <a:pt x="12121" y="5145"/>
                    </a:cubicBezTo>
                    <a:cubicBezTo>
                      <a:pt x="10768" y="5343"/>
                      <a:pt x="9341" y="5500"/>
                      <a:pt x="7880" y="5612"/>
                    </a:cubicBezTo>
                    <a:cubicBezTo>
                      <a:pt x="6553" y="5715"/>
                      <a:pt x="5134" y="5795"/>
                      <a:pt x="3413" y="5865"/>
                    </a:cubicBezTo>
                    <a:cubicBezTo>
                      <a:pt x="3074" y="5879"/>
                      <a:pt x="0" y="5911"/>
                      <a:pt x="0" y="5911"/>
                    </a:cubicBezTo>
                    <a:lnTo>
                      <a:pt x="0" y="591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8638686" y="703548"/>
                <a:ext cx="170104" cy="150693"/>
              </a:xfrm>
              <a:custGeom>
                <a:avLst/>
                <a:gdLst>
                  <a:gd name="T0" fmla="*/ 16182 w 17851"/>
                  <a:gd name="T1" fmla="*/ 15595 h 15840"/>
                  <a:gd name="T2" fmla="*/ 15951 w 17851"/>
                  <a:gd name="T3" fmla="*/ 15538 h 15840"/>
                  <a:gd name="T4" fmla="*/ 3247 w 17851"/>
                  <a:gd name="T5" fmla="*/ 6717 h 15840"/>
                  <a:gd name="T6" fmla="*/ 396 w 17851"/>
                  <a:gd name="T7" fmla="*/ 1436 h 15840"/>
                  <a:gd name="T8" fmla="*/ 57 w 17851"/>
                  <a:gd name="T9" fmla="*/ 434 h 15840"/>
                  <a:gd name="T10" fmla="*/ 0 w 17851"/>
                  <a:gd name="T11" fmla="*/ 262 h 15840"/>
                  <a:gd name="T12" fmla="*/ 173 w 17851"/>
                  <a:gd name="T13" fmla="*/ 206 h 15840"/>
                  <a:gd name="T14" fmla="*/ 697 w 17851"/>
                  <a:gd name="T15" fmla="*/ 45 h 15840"/>
                  <a:gd name="T16" fmla="*/ 853 w 17851"/>
                  <a:gd name="T17" fmla="*/ 0 h 15840"/>
                  <a:gd name="T18" fmla="*/ 1087 w 17851"/>
                  <a:gd name="T19" fmla="*/ 604 h 15840"/>
                  <a:gd name="T20" fmla="*/ 1449 w 17851"/>
                  <a:gd name="T21" fmla="*/ 1518 h 15840"/>
                  <a:gd name="T22" fmla="*/ 6668 w 17851"/>
                  <a:gd name="T23" fmla="*/ 9317 h 15840"/>
                  <a:gd name="T24" fmla="*/ 17453 w 17851"/>
                  <a:gd name="T25" fmla="*/ 14891 h 15840"/>
                  <a:gd name="T26" fmla="*/ 17851 w 17851"/>
                  <a:gd name="T27" fmla="*/ 14954 h 15840"/>
                  <a:gd name="T28" fmla="*/ 17736 w 17851"/>
                  <a:gd name="T29" fmla="*/ 15840 h 15840"/>
                  <a:gd name="T30" fmla="*/ 16182 w 17851"/>
                  <a:gd name="T31" fmla="*/ 15595 h 15840"/>
                  <a:gd name="T32" fmla="*/ 16182 w 17851"/>
                  <a:gd name="T33" fmla="*/ 15595 h 15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851" h="15840">
                    <a:moveTo>
                      <a:pt x="16182" y="15595"/>
                    </a:moveTo>
                    <a:lnTo>
                      <a:pt x="15951" y="15538"/>
                    </a:lnTo>
                    <a:cubicBezTo>
                      <a:pt x="10774" y="14276"/>
                      <a:pt x="6500" y="11307"/>
                      <a:pt x="3247" y="6717"/>
                    </a:cubicBezTo>
                    <a:cubicBezTo>
                      <a:pt x="1720" y="4560"/>
                      <a:pt x="678" y="2130"/>
                      <a:pt x="396" y="1436"/>
                    </a:cubicBezTo>
                    <a:cubicBezTo>
                      <a:pt x="328" y="1254"/>
                      <a:pt x="57" y="434"/>
                      <a:pt x="57" y="434"/>
                    </a:cubicBezTo>
                    <a:lnTo>
                      <a:pt x="0" y="262"/>
                    </a:lnTo>
                    <a:lnTo>
                      <a:pt x="173" y="206"/>
                    </a:lnTo>
                    <a:cubicBezTo>
                      <a:pt x="174" y="206"/>
                      <a:pt x="526" y="94"/>
                      <a:pt x="697" y="45"/>
                    </a:cubicBezTo>
                    <a:lnTo>
                      <a:pt x="853" y="0"/>
                    </a:lnTo>
                    <a:lnTo>
                      <a:pt x="1087" y="604"/>
                    </a:lnTo>
                    <a:cubicBezTo>
                      <a:pt x="1205" y="911"/>
                      <a:pt x="1322" y="1217"/>
                      <a:pt x="1449" y="1518"/>
                    </a:cubicBezTo>
                    <a:cubicBezTo>
                      <a:pt x="2703" y="4513"/>
                      <a:pt x="4458" y="7137"/>
                      <a:pt x="6668" y="9317"/>
                    </a:cubicBezTo>
                    <a:cubicBezTo>
                      <a:pt x="9681" y="12290"/>
                      <a:pt x="13310" y="14165"/>
                      <a:pt x="17453" y="14891"/>
                    </a:cubicBezTo>
                    <a:lnTo>
                      <a:pt x="17851" y="14954"/>
                    </a:lnTo>
                    <a:lnTo>
                      <a:pt x="17736" y="15840"/>
                    </a:lnTo>
                    <a:cubicBezTo>
                      <a:pt x="17736" y="15840"/>
                      <a:pt x="17166" y="15787"/>
                      <a:pt x="16182" y="15595"/>
                    </a:cubicBezTo>
                    <a:lnTo>
                      <a:pt x="16182" y="1559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" name="Freeform 42"/>
              <p:cNvSpPr>
                <a:spLocks/>
              </p:cNvSpPr>
              <p:nvPr/>
            </p:nvSpPr>
            <p:spPr bwMode="auto">
              <a:xfrm>
                <a:off x="8625726" y="752159"/>
                <a:ext cx="168485" cy="134489"/>
              </a:xfrm>
              <a:custGeom>
                <a:avLst/>
                <a:gdLst>
                  <a:gd name="T0" fmla="*/ 17505 w 17698"/>
                  <a:gd name="T1" fmla="*/ 14102 h 14117"/>
                  <a:gd name="T2" fmla="*/ 8639 w 17698"/>
                  <a:gd name="T3" fmla="*/ 11419 h 14117"/>
                  <a:gd name="T4" fmla="*/ 30 w 17698"/>
                  <a:gd name="T5" fmla="*/ 438 h 14117"/>
                  <a:gd name="T6" fmla="*/ 0 w 17698"/>
                  <a:gd name="T7" fmla="*/ 350 h 14117"/>
                  <a:gd name="T8" fmla="*/ 800 w 17698"/>
                  <a:gd name="T9" fmla="*/ 0 h 14117"/>
                  <a:gd name="T10" fmla="*/ 851 w 17698"/>
                  <a:gd name="T11" fmla="*/ 158 h 14117"/>
                  <a:gd name="T12" fmla="*/ 17536 w 17698"/>
                  <a:gd name="T13" fmla="*/ 13204 h 14117"/>
                  <a:gd name="T14" fmla="*/ 17698 w 17698"/>
                  <a:gd name="T15" fmla="*/ 13220 h 14117"/>
                  <a:gd name="T16" fmla="*/ 17698 w 17698"/>
                  <a:gd name="T17" fmla="*/ 14117 h 14117"/>
                  <a:gd name="T18" fmla="*/ 17505 w 17698"/>
                  <a:gd name="T19" fmla="*/ 14102 h 14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98" h="14117">
                    <a:moveTo>
                      <a:pt x="17505" y="14102"/>
                    </a:moveTo>
                    <a:cubicBezTo>
                      <a:pt x="14135" y="13851"/>
                      <a:pt x="11234" y="12973"/>
                      <a:pt x="8639" y="11419"/>
                    </a:cubicBezTo>
                    <a:cubicBezTo>
                      <a:pt x="4556" y="8974"/>
                      <a:pt x="1659" y="5280"/>
                      <a:pt x="30" y="438"/>
                    </a:cubicBezTo>
                    <a:lnTo>
                      <a:pt x="0" y="350"/>
                    </a:lnTo>
                    <a:cubicBezTo>
                      <a:pt x="103" y="210"/>
                      <a:pt x="633" y="38"/>
                      <a:pt x="800" y="0"/>
                    </a:cubicBezTo>
                    <a:lnTo>
                      <a:pt x="851" y="158"/>
                    </a:lnTo>
                    <a:cubicBezTo>
                      <a:pt x="3711" y="8062"/>
                      <a:pt x="9209" y="12342"/>
                      <a:pt x="17536" y="13204"/>
                    </a:cubicBezTo>
                    <a:lnTo>
                      <a:pt x="17698" y="13220"/>
                    </a:lnTo>
                    <a:lnTo>
                      <a:pt x="17698" y="14117"/>
                    </a:lnTo>
                    <a:lnTo>
                      <a:pt x="17505" y="141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" name="Freeform 43"/>
              <p:cNvSpPr>
                <a:spLocks/>
              </p:cNvSpPr>
              <p:nvPr/>
            </p:nvSpPr>
            <p:spPr bwMode="auto">
              <a:xfrm>
                <a:off x="8672707" y="687345"/>
                <a:ext cx="149044" cy="105323"/>
              </a:xfrm>
              <a:custGeom>
                <a:avLst/>
                <a:gdLst>
                  <a:gd name="T0" fmla="*/ 14789 w 15803"/>
                  <a:gd name="T1" fmla="*/ 10948 h 11122"/>
                  <a:gd name="T2" fmla="*/ 5505 w 15803"/>
                  <a:gd name="T3" fmla="*/ 6528 h 11122"/>
                  <a:gd name="T4" fmla="*/ 315 w 15803"/>
                  <a:gd name="T5" fmla="*/ 994 h 11122"/>
                  <a:gd name="T6" fmla="*/ 0 w 15803"/>
                  <a:gd name="T7" fmla="*/ 499 h 11122"/>
                  <a:gd name="T8" fmla="*/ 769 w 15803"/>
                  <a:gd name="T9" fmla="*/ 0 h 11122"/>
                  <a:gd name="T10" fmla="*/ 871 w 15803"/>
                  <a:gd name="T11" fmla="*/ 152 h 11122"/>
                  <a:gd name="T12" fmla="*/ 7254 w 15803"/>
                  <a:gd name="T13" fmla="*/ 6656 h 11122"/>
                  <a:gd name="T14" fmla="*/ 15803 w 15803"/>
                  <a:gd name="T15" fmla="*/ 10182 h 11122"/>
                  <a:gd name="T16" fmla="*/ 15650 w 15803"/>
                  <a:gd name="T17" fmla="*/ 11122 h 11122"/>
                  <a:gd name="T18" fmla="*/ 14789 w 15803"/>
                  <a:gd name="T19" fmla="*/ 10948 h 1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03" h="11122">
                    <a:moveTo>
                      <a:pt x="14789" y="10948"/>
                    </a:moveTo>
                    <a:cubicBezTo>
                      <a:pt x="11443" y="10247"/>
                      <a:pt x="8327" y="8750"/>
                      <a:pt x="5505" y="6528"/>
                    </a:cubicBezTo>
                    <a:cubicBezTo>
                      <a:pt x="3125" y="4655"/>
                      <a:pt x="315" y="994"/>
                      <a:pt x="315" y="994"/>
                    </a:cubicBezTo>
                    <a:lnTo>
                      <a:pt x="0" y="499"/>
                    </a:lnTo>
                    <a:cubicBezTo>
                      <a:pt x="0" y="499"/>
                      <a:pt x="226" y="374"/>
                      <a:pt x="769" y="0"/>
                    </a:cubicBezTo>
                    <a:lnTo>
                      <a:pt x="871" y="152"/>
                    </a:lnTo>
                    <a:cubicBezTo>
                      <a:pt x="2600" y="2721"/>
                      <a:pt x="4747" y="4910"/>
                      <a:pt x="7254" y="6656"/>
                    </a:cubicBezTo>
                    <a:cubicBezTo>
                      <a:pt x="10033" y="8594"/>
                      <a:pt x="12823" y="9669"/>
                      <a:pt x="15803" y="10182"/>
                    </a:cubicBezTo>
                    <a:cubicBezTo>
                      <a:pt x="15785" y="10472"/>
                      <a:pt x="15767" y="10659"/>
                      <a:pt x="15650" y="11122"/>
                    </a:cubicBezTo>
                    <a:lnTo>
                      <a:pt x="14789" y="1094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1" name="Freeform 44"/>
              <p:cNvSpPr>
                <a:spLocks noEditPoints="1"/>
              </p:cNvSpPr>
              <p:nvPr/>
            </p:nvSpPr>
            <p:spPr bwMode="auto">
              <a:xfrm>
                <a:off x="8458861" y="562579"/>
                <a:ext cx="58322" cy="163654"/>
              </a:xfrm>
              <a:custGeom>
                <a:avLst/>
                <a:gdLst>
                  <a:gd name="T0" fmla="*/ 4383 w 6034"/>
                  <a:gd name="T1" fmla="*/ 13022 h 17237"/>
                  <a:gd name="T2" fmla="*/ 4529 w 6034"/>
                  <a:gd name="T3" fmla="*/ 13003 h 17237"/>
                  <a:gd name="T4" fmla="*/ 4539 w 6034"/>
                  <a:gd name="T5" fmla="*/ 12856 h 17237"/>
                  <a:gd name="T6" fmla="*/ 4591 w 6034"/>
                  <a:gd name="T7" fmla="*/ 11856 h 17237"/>
                  <a:gd name="T8" fmla="*/ 4596 w 6034"/>
                  <a:gd name="T9" fmla="*/ 11747 h 17237"/>
                  <a:gd name="T10" fmla="*/ 4666 w 6034"/>
                  <a:gd name="T11" fmla="*/ 10370 h 17237"/>
                  <a:gd name="T12" fmla="*/ 4746 w 6034"/>
                  <a:gd name="T13" fmla="*/ 8915 h 17237"/>
                  <a:gd name="T14" fmla="*/ 4824 w 6034"/>
                  <a:gd name="T15" fmla="*/ 7422 h 17237"/>
                  <a:gd name="T16" fmla="*/ 4969 w 6034"/>
                  <a:gd name="T17" fmla="*/ 3402 h 17237"/>
                  <a:gd name="T18" fmla="*/ 4489 w 6034"/>
                  <a:gd name="T19" fmla="*/ 1765 h 17237"/>
                  <a:gd name="T20" fmla="*/ 3128 w 6034"/>
                  <a:gd name="T21" fmla="*/ 939 h 17237"/>
                  <a:gd name="T22" fmla="*/ 2845 w 6034"/>
                  <a:gd name="T23" fmla="*/ 959 h 17237"/>
                  <a:gd name="T24" fmla="*/ 1129 w 6034"/>
                  <a:gd name="T25" fmla="*/ 2064 h 17237"/>
                  <a:gd name="T26" fmla="*/ 1093 w 6034"/>
                  <a:gd name="T27" fmla="*/ 2173 h 17237"/>
                  <a:gd name="T28" fmla="*/ 1179 w 6034"/>
                  <a:gd name="T29" fmla="*/ 3701 h 17237"/>
                  <a:gd name="T30" fmla="*/ 3149 w 6034"/>
                  <a:gd name="T31" fmla="*/ 10254 h 17237"/>
                  <a:gd name="T32" fmla="*/ 4009 w 6034"/>
                  <a:gd name="T33" fmla="*/ 12934 h 17237"/>
                  <a:gd name="T34" fmla="*/ 4383 w 6034"/>
                  <a:gd name="T35" fmla="*/ 13022 h 17237"/>
                  <a:gd name="T36" fmla="*/ 5062 w 6034"/>
                  <a:gd name="T37" fmla="*/ 17237 h 17237"/>
                  <a:gd name="T38" fmla="*/ 3921 w 6034"/>
                  <a:gd name="T39" fmla="*/ 16245 h 17237"/>
                  <a:gd name="T40" fmla="*/ 256 w 6034"/>
                  <a:gd name="T41" fmla="*/ 3901 h 17237"/>
                  <a:gd name="T42" fmla="*/ 163 w 6034"/>
                  <a:gd name="T43" fmla="*/ 1954 h 17237"/>
                  <a:gd name="T44" fmla="*/ 2345 w 6034"/>
                  <a:gd name="T45" fmla="*/ 90 h 17237"/>
                  <a:gd name="T46" fmla="*/ 3131 w 6034"/>
                  <a:gd name="T47" fmla="*/ 0 h 17237"/>
                  <a:gd name="T48" fmla="*/ 5798 w 6034"/>
                  <a:gd name="T49" fmla="*/ 2382 h 17237"/>
                  <a:gd name="T50" fmla="*/ 5941 w 6034"/>
                  <a:gd name="T51" fmla="*/ 5040 h 17237"/>
                  <a:gd name="T52" fmla="*/ 5872 w 6034"/>
                  <a:gd name="T53" fmla="*/ 6297 h 17237"/>
                  <a:gd name="T54" fmla="*/ 5812 w 6034"/>
                  <a:gd name="T55" fmla="*/ 7444 h 17237"/>
                  <a:gd name="T56" fmla="*/ 5631 w 6034"/>
                  <a:gd name="T57" fmla="*/ 10803 h 17237"/>
                  <a:gd name="T58" fmla="*/ 5375 w 6034"/>
                  <a:gd name="T59" fmla="*/ 16251 h 17237"/>
                  <a:gd name="T60" fmla="*/ 5062 w 6034"/>
                  <a:gd name="T61" fmla="*/ 17237 h 17237"/>
                  <a:gd name="T62" fmla="*/ 5062 w 6034"/>
                  <a:gd name="T63" fmla="*/ 17237 h 17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34" h="17237">
                    <a:moveTo>
                      <a:pt x="4383" y="13022"/>
                    </a:moveTo>
                    <a:lnTo>
                      <a:pt x="4529" y="13003"/>
                    </a:lnTo>
                    <a:lnTo>
                      <a:pt x="4539" y="12856"/>
                    </a:lnTo>
                    <a:cubicBezTo>
                      <a:pt x="4554" y="12640"/>
                      <a:pt x="4573" y="12228"/>
                      <a:pt x="4591" y="11856"/>
                    </a:cubicBezTo>
                    <a:lnTo>
                      <a:pt x="4596" y="11747"/>
                    </a:lnTo>
                    <a:cubicBezTo>
                      <a:pt x="4617" y="11266"/>
                      <a:pt x="4642" y="10748"/>
                      <a:pt x="4666" y="10370"/>
                    </a:cubicBezTo>
                    <a:cubicBezTo>
                      <a:pt x="4698" y="9887"/>
                      <a:pt x="4722" y="9401"/>
                      <a:pt x="4746" y="8915"/>
                    </a:cubicBezTo>
                    <a:cubicBezTo>
                      <a:pt x="4746" y="8915"/>
                      <a:pt x="4801" y="7807"/>
                      <a:pt x="4824" y="7422"/>
                    </a:cubicBezTo>
                    <a:cubicBezTo>
                      <a:pt x="4909" y="6018"/>
                      <a:pt x="4956" y="4703"/>
                      <a:pt x="4969" y="3402"/>
                    </a:cubicBezTo>
                    <a:cubicBezTo>
                      <a:pt x="4933" y="2740"/>
                      <a:pt x="4799" y="2284"/>
                      <a:pt x="4489" y="1765"/>
                    </a:cubicBezTo>
                    <a:cubicBezTo>
                      <a:pt x="4164" y="1216"/>
                      <a:pt x="3706" y="939"/>
                      <a:pt x="3128" y="939"/>
                    </a:cubicBezTo>
                    <a:cubicBezTo>
                      <a:pt x="3037" y="939"/>
                      <a:pt x="2943" y="945"/>
                      <a:pt x="2845" y="959"/>
                    </a:cubicBezTo>
                    <a:cubicBezTo>
                      <a:pt x="1909" y="1087"/>
                      <a:pt x="1380" y="1428"/>
                      <a:pt x="1129" y="2064"/>
                    </a:cubicBezTo>
                    <a:lnTo>
                      <a:pt x="1093" y="2173"/>
                    </a:lnTo>
                    <a:cubicBezTo>
                      <a:pt x="915" y="2722"/>
                      <a:pt x="1027" y="3189"/>
                      <a:pt x="1179" y="3701"/>
                    </a:cubicBezTo>
                    <a:lnTo>
                      <a:pt x="3149" y="10254"/>
                    </a:lnTo>
                    <a:cubicBezTo>
                      <a:pt x="3511" y="11456"/>
                      <a:pt x="3885" y="12674"/>
                      <a:pt x="4009" y="12934"/>
                    </a:cubicBezTo>
                    <a:cubicBezTo>
                      <a:pt x="4051" y="13078"/>
                      <a:pt x="4529" y="13003"/>
                      <a:pt x="4383" y="13022"/>
                    </a:cubicBezTo>
                    <a:close/>
                    <a:moveTo>
                      <a:pt x="5062" y="17237"/>
                    </a:moveTo>
                    <a:cubicBezTo>
                      <a:pt x="4639" y="17236"/>
                      <a:pt x="4112" y="16895"/>
                      <a:pt x="3921" y="16245"/>
                    </a:cubicBezTo>
                    <a:cubicBezTo>
                      <a:pt x="2717" y="12151"/>
                      <a:pt x="1487" y="7987"/>
                      <a:pt x="256" y="3901"/>
                    </a:cubicBezTo>
                    <a:cubicBezTo>
                      <a:pt x="29" y="3150"/>
                      <a:pt x="0" y="2532"/>
                      <a:pt x="163" y="1954"/>
                    </a:cubicBezTo>
                    <a:cubicBezTo>
                      <a:pt x="441" y="975"/>
                      <a:pt x="1175" y="348"/>
                      <a:pt x="2345" y="90"/>
                    </a:cubicBezTo>
                    <a:cubicBezTo>
                      <a:pt x="2616" y="30"/>
                      <a:pt x="2881" y="0"/>
                      <a:pt x="3131" y="0"/>
                    </a:cubicBezTo>
                    <a:cubicBezTo>
                      <a:pt x="4452" y="0"/>
                      <a:pt x="5400" y="846"/>
                      <a:pt x="5798" y="2382"/>
                    </a:cubicBezTo>
                    <a:cubicBezTo>
                      <a:pt x="6034" y="3293"/>
                      <a:pt x="6006" y="4198"/>
                      <a:pt x="5941" y="5040"/>
                    </a:cubicBezTo>
                    <a:cubicBezTo>
                      <a:pt x="5908" y="5459"/>
                      <a:pt x="5890" y="5878"/>
                      <a:pt x="5872" y="6297"/>
                    </a:cubicBezTo>
                    <a:cubicBezTo>
                      <a:pt x="5856" y="6682"/>
                      <a:pt x="5839" y="7063"/>
                      <a:pt x="5812" y="7444"/>
                    </a:cubicBezTo>
                    <a:cubicBezTo>
                      <a:pt x="5733" y="8563"/>
                      <a:pt x="5682" y="9683"/>
                      <a:pt x="5631" y="10803"/>
                    </a:cubicBezTo>
                    <a:lnTo>
                      <a:pt x="5375" y="16251"/>
                    </a:lnTo>
                    <a:cubicBezTo>
                      <a:pt x="5350" y="16991"/>
                      <a:pt x="5301" y="17237"/>
                      <a:pt x="5062" y="17237"/>
                    </a:cubicBezTo>
                    <a:lnTo>
                      <a:pt x="5062" y="1723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2" name="Freeform 45"/>
              <p:cNvSpPr>
                <a:spLocks/>
              </p:cNvSpPr>
              <p:nvPr/>
            </p:nvSpPr>
            <p:spPr bwMode="auto">
              <a:xfrm>
                <a:off x="8510702" y="829935"/>
                <a:ext cx="50222" cy="74536"/>
              </a:xfrm>
              <a:custGeom>
                <a:avLst/>
                <a:gdLst>
                  <a:gd name="T0" fmla="*/ 4088 w 5260"/>
                  <a:gd name="T1" fmla="*/ 7857 h 7857"/>
                  <a:gd name="T2" fmla="*/ 3744 w 5260"/>
                  <a:gd name="T3" fmla="*/ 7371 h 7857"/>
                  <a:gd name="T4" fmla="*/ 3428 w 5260"/>
                  <a:gd name="T5" fmla="*/ 7536 h 7857"/>
                  <a:gd name="T6" fmla="*/ 3543 w 5260"/>
                  <a:gd name="T7" fmla="*/ 7857 h 7857"/>
                  <a:gd name="T8" fmla="*/ 2484 w 5260"/>
                  <a:gd name="T9" fmla="*/ 7857 h 7857"/>
                  <a:gd name="T10" fmla="*/ 2439 w 5260"/>
                  <a:gd name="T11" fmla="*/ 7740 h 7857"/>
                  <a:gd name="T12" fmla="*/ 15 w 5260"/>
                  <a:gd name="T13" fmla="*/ 353 h 7857"/>
                  <a:gd name="T14" fmla="*/ 0 w 5260"/>
                  <a:gd name="T15" fmla="*/ 240 h 7857"/>
                  <a:gd name="T16" fmla="*/ 784 w 5260"/>
                  <a:gd name="T17" fmla="*/ 0 h 7857"/>
                  <a:gd name="T18" fmla="*/ 854 w 5260"/>
                  <a:gd name="T19" fmla="*/ 124 h 7857"/>
                  <a:gd name="T20" fmla="*/ 5054 w 5260"/>
                  <a:gd name="T21" fmla="*/ 7572 h 7857"/>
                  <a:gd name="T22" fmla="*/ 5260 w 5260"/>
                  <a:gd name="T23" fmla="*/ 7857 h 7857"/>
                  <a:gd name="T24" fmla="*/ 4088 w 5260"/>
                  <a:gd name="T25" fmla="*/ 7857 h 7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60" h="7857">
                    <a:moveTo>
                      <a:pt x="4088" y="7857"/>
                    </a:moveTo>
                    <a:lnTo>
                      <a:pt x="3744" y="7371"/>
                    </a:lnTo>
                    <a:lnTo>
                      <a:pt x="3428" y="7536"/>
                    </a:lnTo>
                    <a:lnTo>
                      <a:pt x="3543" y="7857"/>
                    </a:lnTo>
                    <a:lnTo>
                      <a:pt x="2484" y="7857"/>
                    </a:lnTo>
                    <a:lnTo>
                      <a:pt x="2439" y="7740"/>
                    </a:lnTo>
                    <a:cubicBezTo>
                      <a:pt x="1413" y="5012"/>
                      <a:pt x="160" y="1516"/>
                      <a:pt x="15" y="353"/>
                    </a:cubicBezTo>
                    <a:lnTo>
                      <a:pt x="0" y="240"/>
                    </a:lnTo>
                    <a:lnTo>
                      <a:pt x="784" y="0"/>
                    </a:lnTo>
                    <a:lnTo>
                      <a:pt x="854" y="124"/>
                    </a:lnTo>
                    <a:cubicBezTo>
                      <a:pt x="2007" y="2796"/>
                      <a:pt x="3423" y="5307"/>
                      <a:pt x="5054" y="7572"/>
                    </a:cubicBezTo>
                    <a:lnTo>
                      <a:pt x="5260" y="7857"/>
                    </a:lnTo>
                    <a:lnTo>
                      <a:pt x="4088" y="785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 46"/>
              <p:cNvSpPr>
                <a:spLocks/>
              </p:cNvSpPr>
              <p:nvPr/>
            </p:nvSpPr>
            <p:spPr bwMode="auto">
              <a:xfrm>
                <a:off x="8431321" y="841278"/>
                <a:ext cx="37261" cy="63193"/>
              </a:xfrm>
              <a:custGeom>
                <a:avLst/>
                <a:gdLst>
                  <a:gd name="T0" fmla="*/ 2871 w 3854"/>
                  <a:gd name="T1" fmla="*/ 6645 h 6645"/>
                  <a:gd name="T2" fmla="*/ 2083 w 3854"/>
                  <a:gd name="T3" fmla="*/ 4068 h 6645"/>
                  <a:gd name="T4" fmla="*/ 1910 w 3854"/>
                  <a:gd name="T5" fmla="*/ 4628 h 6645"/>
                  <a:gd name="T6" fmla="*/ 1138 w 3854"/>
                  <a:gd name="T7" fmla="*/ 6546 h 6645"/>
                  <a:gd name="T8" fmla="*/ 1088 w 3854"/>
                  <a:gd name="T9" fmla="*/ 6645 h 6645"/>
                  <a:gd name="T10" fmla="*/ 0 w 3854"/>
                  <a:gd name="T11" fmla="*/ 6645 h 6645"/>
                  <a:gd name="T12" fmla="*/ 144 w 3854"/>
                  <a:gd name="T13" fmla="*/ 6379 h 6645"/>
                  <a:gd name="T14" fmla="*/ 1184 w 3854"/>
                  <a:gd name="T15" fmla="*/ 3718 h 6645"/>
                  <a:gd name="T16" fmla="*/ 1400 w 3854"/>
                  <a:gd name="T17" fmla="*/ 1046 h 6645"/>
                  <a:gd name="T18" fmla="*/ 1400 w 3854"/>
                  <a:gd name="T19" fmla="*/ 54 h 6645"/>
                  <a:gd name="T20" fmla="*/ 1755 w 3854"/>
                  <a:gd name="T21" fmla="*/ 0 h 6645"/>
                  <a:gd name="T22" fmla="*/ 3854 w 3854"/>
                  <a:gd name="T23" fmla="*/ 6645 h 6645"/>
                  <a:gd name="T24" fmla="*/ 2871 w 3854"/>
                  <a:gd name="T25" fmla="*/ 6645 h 6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54" h="6645">
                    <a:moveTo>
                      <a:pt x="2871" y="6645"/>
                    </a:moveTo>
                    <a:lnTo>
                      <a:pt x="2083" y="4068"/>
                    </a:lnTo>
                    <a:lnTo>
                      <a:pt x="1910" y="4628"/>
                    </a:lnTo>
                    <a:cubicBezTo>
                      <a:pt x="1708" y="5285"/>
                      <a:pt x="1448" y="5930"/>
                      <a:pt x="1138" y="6546"/>
                    </a:cubicBezTo>
                    <a:lnTo>
                      <a:pt x="1088" y="6645"/>
                    </a:lnTo>
                    <a:lnTo>
                      <a:pt x="0" y="6645"/>
                    </a:lnTo>
                    <a:lnTo>
                      <a:pt x="144" y="6379"/>
                    </a:lnTo>
                    <a:cubicBezTo>
                      <a:pt x="609" y="5525"/>
                      <a:pt x="959" y="4630"/>
                      <a:pt x="1184" y="3718"/>
                    </a:cubicBezTo>
                    <a:cubicBezTo>
                      <a:pt x="1403" y="2819"/>
                      <a:pt x="1411" y="1905"/>
                      <a:pt x="1400" y="1046"/>
                    </a:cubicBezTo>
                    <a:cubicBezTo>
                      <a:pt x="1399" y="907"/>
                      <a:pt x="1400" y="333"/>
                      <a:pt x="1400" y="54"/>
                    </a:cubicBezTo>
                    <a:lnTo>
                      <a:pt x="1755" y="0"/>
                    </a:lnTo>
                    <a:cubicBezTo>
                      <a:pt x="1993" y="316"/>
                      <a:pt x="3740" y="6267"/>
                      <a:pt x="3854" y="6645"/>
                    </a:cubicBezTo>
                    <a:lnTo>
                      <a:pt x="2871" y="664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4" name="Freeform 47"/>
              <p:cNvSpPr>
                <a:spLocks/>
              </p:cNvSpPr>
              <p:nvPr/>
            </p:nvSpPr>
            <p:spPr bwMode="auto">
              <a:xfrm>
                <a:off x="8418360" y="530172"/>
                <a:ext cx="218705" cy="374299"/>
              </a:xfrm>
              <a:custGeom>
                <a:avLst/>
                <a:gdLst>
                  <a:gd name="T0" fmla="*/ 21546 w 23050"/>
                  <a:gd name="T1" fmla="*/ 39491 h 39491"/>
                  <a:gd name="T2" fmla="*/ 21496 w 23050"/>
                  <a:gd name="T3" fmla="*/ 39449 h 39491"/>
                  <a:gd name="T4" fmla="*/ 20022 w 23050"/>
                  <a:gd name="T5" fmla="*/ 38147 h 39491"/>
                  <a:gd name="T6" fmla="*/ 13620 w 23050"/>
                  <a:gd name="T7" fmla="*/ 26507 h 39491"/>
                  <a:gd name="T8" fmla="*/ 13017 w 23050"/>
                  <a:gd name="T9" fmla="*/ 20926 h 39491"/>
                  <a:gd name="T10" fmla="*/ 13150 w 23050"/>
                  <a:gd name="T11" fmla="*/ 16648 h 39491"/>
                  <a:gd name="T12" fmla="*/ 13289 w 23050"/>
                  <a:gd name="T13" fmla="*/ 15094 h 39491"/>
                  <a:gd name="T14" fmla="*/ 13434 w 23050"/>
                  <a:gd name="T15" fmla="*/ 13457 h 39491"/>
                  <a:gd name="T16" fmla="*/ 13416 w 23050"/>
                  <a:gd name="T17" fmla="*/ 9026 h 39491"/>
                  <a:gd name="T18" fmla="*/ 12663 w 23050"/>
                  <a:gd name="T19" fmla="*/ 5033 h 39491"/>
                  <a:gd name="T20" fmla="*/ 11503 w 23050"/>
                  <a:gd name="T21" fmla="*/ 2717 h 39491"/>
                  <a:gd name="T22" fmla="*/ 7100 w 23050"/>
                  <a:gd name="T23" fmla="*/ 975 h 39491"/>
                  <a:gd name="T24" fmla="*/ 4585 w 23050"/>
                  <a:gd name="T25" fmla="*/ 1299 h 39491"/>
                  <a:gd name="T26" fmla="*/ 1088 w 23050"/>
                  <a:gd name="T27" fmla="*/ 5358 h 39491"/>
                  <a:gd name="T28" fmla="*/ 1151 w 23050"/>
                  <a:gd name="T29" fmla="*/ 8479 h 39491"/>
                  <a:gd name="T30" fmla="*/ 4739 w 23050"/>
                  <a:gd name="T31" fmla="*/ 24896 h 39491"/>
                  <a:gd name="T32" fmla="*/ 4942 w 23050"/>
                  <a:gd name="T33" fmla="*/ 25678 h 39491"/>
                  <a:gd name="T34" fmla="*/ 8625 w 23050"/>
                  <a:gd name="T35" fmla="*/ 39262 h 39491"/>
                  <a:gd name="T36" fmla="*/ 8690 w 23050"/>
                  <a:gd name="T37" fmla="*/ 39491 h 39491"/>
                  <a:gd name="T38" fmla="*/ 7701 w 23050"/>
                  <a:gd name="T39" fmla="*/ 39491 h 39491"/>
                  <a:gd name="T40" fmla="*/ 7664 w 23050"/>
                  <a:gd name="T41" fmla="*/ 39360 h 39491"/>
                  <a:gd name="T42" fmla="*/ 6455 w 23050"/>
                  <a:gd name="T43" fmla="*/ 35045 h 39491"/>
                  <a:gd name="T44" fmla="*/ 2808 w 23050"/>
                  <a:gd name="T45" fmla="*/ 21207 h 39491"/>
                  <a:gd name="T46" fmla="*/ 659 w 23050"/>
                  <a:gd name="T47" fmla="*/ 11490 h 39491"/>
                  <a:gd name="T48" fmla="*/ 610 w 23050"/>
                  <a:gd name="T49" fmla="*/ 11219 h 39491"/>
                  <a:gd name="T50" fmla="*/ 61 w 23050"/>
                  <a:gd name="T51" fmla="*/ 6148 h 39491"/>
                  <a:gd name="T52" fmla="*/ 1896 w 23050"/>
                  <a:gd name="T53" fmla="*/ 1719 h 39491"/>
                  <a:gd name="T54" fmla="*/ 4944 w 23050"/>
                  <a:gd name="T55" fmla="*/ 229 h 39491"/>
                  <a:gd name="T56" fmla="*/ 7219 w 23050"/>
                  <a:gd name="T57" fmla="*/ 0 h 39491"/>
                  <a:gd name="T58" fmla="*/ 12310 w 23050"/>
                  <a:gd name="T59" fmla="*/ 2156 h 39491"/>
                  <a:gd name="T60" fmla="*/ 14021 w 23050"/>
                  <a:gd name="T61" fmla="*/ 6356 h 39491"/>
                  <a:gd name="T62" fmla="*/ 14412 w 23050"/>
                  <a:gd name="T63" fmla="*/ 12949 h 39491"/>
                  <a:gd name="T64" fmla="*/ 14233 w 23050"/>
                  <a:gd name="T65" fmla="*/ 15218 h 39491"/>
                  <a:gd name="T66" fmla="*/ 14114 w 23050"/>
                  <a:gd name="T67" fmla="*/ 16453 h 39491"/>
                  <a:gd name="T68" fmla="*/ 13991 w 23050"/>
                  <a:gd name="T69" fmla="*/ 21897 h 39491"/>
                  <a:gd name="T70" fmla="*/ 15029 w 23050"/>
                  <a:gd name="T71" fmla="*/ 28240 h 39491"/>
                  <a:gd name="T72" fmla="*/ 20976 w 23050"/>
                  <a:gd name="T73" fmla="*/ 37726 h 39491"/>
                  <a:gd name="T74" fmla="*/ 22663 w 23050"/>
                  <a:gd name="T75" fmla="*/ 39172 h 39491"/>
                  <a:gd name="T76" fmla="*/ 23050 w 23050"/>
                  <a:gd name="T77" fmla="*/ 39491 h 39491"/>
                  <a:gd name="T78" fmla="*/ 21546 w 23050"/>
                  <a:gd name="T79" fmla="*/ 39491 h 39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050" h="39491">
                    <a:moveTo>
                      <a:pt x="21546" y="39491"/>
                    </a:moveTo>
                    <a:lnTo>
                      <a:pt x="21496" y="39449"/>
                    </a:lnTo>
                    <a:cubicBezTo>
                      <a:pt x="20993" y="39030"/>
                      <a:pt x="20498" y="38600"/>
                      <a:pt x="20022" y="38147"/>
                    </a:cubicBezTo>
                    <a:cubicBezTo>
                      <a:pt x="16696" y="34982"/>
                      <a:pt x="14543" y="31066"/>
                      <a:pt x="13620" y="26507"/>
                    </a:cubicBezTo>
                    <a:cubicBezTo>
                      <a:pt x="13276" y="24810"/>
                      <a:pt x="13079" y="22985"/>
                      <a:pt x="13017" y="20926"/>
                    </a:cubicBezTo>
                    <a:cubicBezTo>
                      <a:pt x="12974" y="19481"/>
                      <a:pt x="13064" y="18041"/>
                      <a:pt x="13150" y="16648"/>
                    </a:cubicBezTo>
                    <a:cubicBezTo>
                      <a:pt x="13185" y="16088"/>
                      <a:pt x="13237" y="15591"/>
                      <a:pt x="13289" y="15094"/>
                    </a:cubicBezTo>
                    <a:cubicBezTo>
                      <a:pt x="13348" y="14549"/>
                      <a:pt x="13405" y="14004"/>
                      <a:pt x="13434" y="13457"/>
                    </a:cubicBezTo>
                    <a:cubicBezTo>
                      <a:pt x="13522" y="11761"/>
                      <a:pt x="13517" y="10353"/>
                      <a:pt x="13416" y="9026"/>
                    </a:cubicBezTo>
                    <a:cubicBezTo>
                      <a:pt x="13303" y="7528"/>
                      <a:pt x="13057" y="6221"/>
                      <a:pt x="12663" y="5033"/>
                    </a:cubicBezTo>
                    <a:cubicBezTo>
                      <a:pt x="12359" y="4114"/>
                      <a:pt x="11955" y="3374"/>
                      <a:pt x="11503" y="2717"/>
                    </a:cubicBezTo>
                    <a:cubicBezTo>
                      <a:pt x="10498" y="1258"/>
                      <a:pt x="9340" y="924"/>
                      <a:pt x="7100" y="975"/>
                    </a:cubicBezTo>
                    <a:cubicBezTo>
                      <a:pt x="6119" y="998"/>
                      <a:pt x="5320" y="1078"/>
                      <a:pt x="4585" y="1299"/>
                    </a:cubicBezTo>
                    <a:cubicBezTo>
                      <a:pt x="2547" y="1909"/>
                      <a:pt x="1402" y="3237"/>
                      <a:pt x="1088" y="5358"/>
                    </a:cubicBezTo>
                    <a:cubicBezTo>
                      <a:pt x="916" y="6504"/>
                      <a:pt x="1032" y="7628"/>
                      <a:pt x="1151" y="8479"/>
                    </a:cubicBezTo>
                    <a:cubicBezTo>
                      <a:pt x="1933" y="14037"/>
                      <a:pt x="3359" y="19557"/>
                      <a:pt x="4739" y="24896"/>
                    </a:cubicBezTo>
                    <a:lnTo>
                      <a:pt x="4942" y="25678"/>
                    </a:lnTo>
                    <a:cubicBezTo>
                      <a:pt x="6017" y="29842"/>
                      <a:pt x="7222" y="34285"/>
                      <a:pt x="8625" y="39262"/>
                    </a:cubicBezTo>
                    <a:lnTo>
                      <a:pt x="8690" y="39491"/>
                    </a:lnTo>
                    <a:lnTo>
                      <a:pt x="7701" y="39491"/>
                    </a:lnTo>
                    <a:lnTo>
                      <a:pt x="7664" y="39360"/>
                    </a:lnTo>
                    <a:cubicBezTo>
                      <a:pt x="7259" y="37925"/>
                      <a:pt x="6856" y="36491"/>
                      <a:pt x="6455" y="35045"/>
                    </a:cubicBezTo>
                    <a:cubicBezTo>
                      <a:pt x="4999" y="29786"/>
                      <a:pt x="3840" y="25389"/>
                      <a:pt x="2808" y="21207"/>
                    </a:cubicBezTo>
                    <a:cubicBezTo>
                      <a:pt x="2051" y="18134"/>
                      <a:pt x="1268" y="14830"/>
                      <a:pt x="659" y="11490"/>
                    </a:cubicBezTo>
                    <a:lnTo>
                      <a:pt x="610" y="11219"/>
                    </a:lnTo>
                    <a:cubicBezTo>
                      <a:pt x="311" y="9574"/>
                      <a:pt x="0" y="7874"/>
                      <a:pt x="61" y="6148"/>
                    </a:cubicBezTo>
                    <a:cubicBezTo>
                      <a:pt x="127" y="4250"/>
                      <a:pt x="728" y="2802"/>
                      <a:pt x="1896" y="1719"/>
                    </a:cubicBezTo>
                    <a:cubicBezTo>
                      <a:pt x="2702" y="972"/>
                      <a:pt x="3699" y="485"/>
                      <a:pt x="4944" y="229"/>
                    </a:cubicBezTo>
                    <a:cubicBezTo>
                      <a:pt x="5686" y="77"/>
                      <a:pt x="6451" y="0"/>
                      <a:pt x="7219" y="0"/>
                    </a:cubicBezTo>
                    <a:cubicBezTo>
                      <a:pt x="10204" y="0"/>
                      <a:pt x="11322" y="879"/>
                      <a:pt x="12310" y="2156"/>
                    </a:cubicBezTo>
                    <a:cubicBezTo>
                      <a:pt x="13138" y="3225"/>
                      <a:pt x="13635" y="4543"/>
                      <a:pt x="14021" y="6356"/>
                    </a:cubicBezTo>
                    <a:cubicBezTo>
                      <a:pt x="14492" y="8577"/>
                      <a:pt x="14487" y="10838"/>
                      <a:pt x="14412" y="12949"/>
                    </a:cubicBezTo>
                    <a:cubicBezTo>
                      <a:pt x="14386" y="13708"/>
                      <a:pt x="14308" y="14476"/>
                      <a:pt x="14233" y="15218"/>
                    </a:cubicBezTo>
                    <a:cubicBezTo>
                      <a:pt x="14190" y="15643"/>
                      <a:pt x="14149" y="16048"/>
                      <a:pt x="14114" y="16453"/>
                    </a:cubicBezTo>
                    <a:cubicBezTo>
                      <a:pt x="13993" y="17941"/>
                      <a:pt x="13869" y="19904"/>
                      <a:pt x="13991" y="21897"/>
                    </a:cubicBezTo>
                    <a:cubicBezTo>
                      <a:pt x="14138" y="24287"/>
                      <a:pt x="14478" y="26363"/>
                      <a:pt x="15029" y="28240"/>
                    </a:cubicBezTo>
                    <a:cubicBezTo>
                      <a:pt x="16126" y="31973"/>
                      <a:pt x="18127" y="35165"/>
                      <a:pt x="20976" y="37726"/>
                    </a:cubicBezTo>
                    <a:cubicBezTo>
                      <a:pt x="21527" y="38223"/>
                      <a:pt x="22094" y="38702"/>
                      <a:pt x="22663" y="39172"/>
                    </a:cubicBezTo>
                    <a:lnTo>
                      <a:pt x="23050" y="39491"/>
                    </a:lnTo>
                    <a:lnTo>
                      <a:pt x="21546" y="3949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" name="Freeform 48"/>
              <p:cNvSpPr>
                <a:spLocks/>
              </p:cNvSpPr>
              <p:nvPr/>
            </p:nvSpPr>
            <p:spPr bwMode="auto">
              <a:xfrm>
                <a:off x="8287136" y="805631"/>
                <a:ext cx="90722" cy="98841"/>
              </a:xfrm>
              <a:custGeom>
                <a:avLst/>
                <a:gdLst>
                  <a:gd name="T0" fmla="*/ 0 w 9576"/>
                  <a:gd name="T1" fmla="*/ 10339 h 10339"/>
                  <a:gd name="T2" fmla="*/ 591 w 9576"/>
                  <a:gd name="T3" fmla="*/ 10003 h 10339"/>
                  <a:gd name="T4" fmla="*/ 2068 w 9576"/>
                  <a:gd name="T5" fmla="*/ 9099 h 10339"/>
                  <a:gd name="T6" fmla="*/ 7342 w 9576"/>
                  <a:gd name="T7" fmla="*/ 3768 h 10339"/>
                  <a:gd name="T8" fmla="*/ 8652 w 9576"/>
                  <a:gd name="T9" fmla="*/ 35 h 10339"/>
                  <a:gd name="T10" fmla="*/ 9576 w 9576"/>
                  <a:gd name="T11" fmla="*/ 32 h 10339"/>
                  <a:gd name="T12" fmla="*/ 9346 w 9576"/>
                  <a:gd name="T13" fmla="*/ 1416 h 10339"/>
                  <a:gd name="T14" fmla="*/ 5837 w 9576"/>
                  <a:gd name="T15" fmla="*/ 7210 h 10339"/>
                  <a:gd name="T16" fmla="*/ 1897 w 9576"/>
                  <a:gd name="T17" fmla="*/ 10312 h 10339"/>
                  <a:gd name="T18" fmla="*/ 1854 w 9576"/>
                  <a:gd name="T19" fmla="*/ 10339 h 10339"/>
                  <a:gd name="T20" fmla="*/ 0 w 9576"/>
                  <a:gd name="T21" fmla="*/ 10339 h 10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76" h="10339">
                    <a:moveTo>
                      <a:pt x="0" y="10339"/>
                    </a:moveTo>
                    <a:lnTo>
                      <a:pt x="591" y="10003"/>
                    </a:lnTo>
                    <a:cubicBezTo>
                      <a:pt x="1091" y="9718"/>
                      <a:pt x="1584" y="9420"/>
                      <a:pt x="2068" y="9099"/>
                    </a:cubicBezTo>
                    <a:cubicBezTo>
                      <a:pt x="4429" y="7538"/>
                      <a:pt x="6154" y="5794"/>
                      <a:pt x="7342" y="3768"/>
                    </a:cubicBezTo>
                    <a:cubicBezTo>
                      <a:pt x="8155" y="2382"/>
                      <a:pt x="8506" y="1231"/>
                      <a:pt x="8652" y="35"/>
                    </a:cubicBezTo>
                    <a:cubicBezTo>
                      <a:pt x="9058" y="0"/>
                      <a:pt x="9108" y="51"/>
                      <a:pt x="9576" y="32"/>
                    </a:cubicBezTo>
                    <a:cubicBezTo>
                      <a:pt x="9569" y="611"/>
                      <a:pt x="9508" y="841"/>
                      <a:pt x="9346" y="1416"/>
                    </a:cubicBezTo>
                    <a:cubicBezTo>
                      <a:pt x="8777" y="3493"/>
                      <a:pt x="7630" y="5388"/>
                      <a:pt x="5837" y="7210"/>
                    </a:cubicBezTo>
                    <a:cubicBezTo>
                      <a:pt x="4706" y="8359"/>
                      <a:pt x="3417" y="9374"/>
                      <a:pt x="1897" y="10312"/>
                    </a:cubicBezTo>
                    <a:lnTo>
                      <a:pt x="1854" y="10339"/>
                    </a:lnTo>
                    <a:lnTo>
                      <a:pt x="0" y="1033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6" name="Freeform 49"/>
              <p:cNvSpPr>
                <a:spLocks/>
              </p:cNvSpPr>
              <p:nvPr/>
            </p:nvSpPr>
            <p:spPr bwMode="auto">
              <a:xfrm>
                <a:off x="8379479" y="478321"/>
                <a:ext cx="345069" cy="426150"/>
              </a:xfrm>
              <a:custGeom>
                <a:avLst/>
                <a:gdLst>
                  <a:gd name="T0" fmla="*/ 35101 w 36385"/>
                  <a:gd name="T1" fmla="*/ 45065 h 45065"/>
                  <a:gd name="T2" fmla="*/ 30905 w 36385"/>
                  <a:gd name="T3" fmla="*/ 42529 h 45065"/>
                  <a:gd name="T4" fmla="*/ 22630 w 36385"/>
                  <a:gd name="T5" fmla="*/ 29585 h 45065"/>
                  <a:gd name="T6" fmla="*/ 21959 w 36385"/>
                  <a:gd name="T7" fmla="*/ 25009 h 45065"/>
                  <a:gd name="T8" fmla="*/ 21814 w 36385"/>
                  <a:gd name="T9" fmla="*/ 22300 h 45065"/>
                  <a:gd name="T10" fmla="*/ 21779 w 36385"/>
                  <a:gd name="T11" fmla="*/ 21411 h 45065"/>
                  <a:gd name="T12" fmla="*/ 21739 w 36385"/>
                  <a:gd name="T13" fmla="*/ 17872 h 45065"/>
                  <a:gd name="T14" fmla="*/ 21722 w 36385"/>
                  <a:gd name="T15" fmla="*/ 15066 h 45065"/>
                  <a:gd name="T16" fmla="*/ 21160 w 36385"/>
                  <a:gd name="T17" fmla="*/ 8888 h 45065"/>
                  <a:gd name="T18" fmla="*/ 18838 w 36385"/>
                  <a:gd name="T19" fmla="*/ 4010 h 45065"/>
                  <a:gd name="T20" fmla="*/ 15537 w 36385"/>
                  <a:gd name="T21" fmla="*/ 1675 h 45065"/>
                  <a:gd name="T22" fmla="*/ 10685 w 36385"/>
                  <a:gd name="T23" fmla="*/ 915 h 45065"/>
                  <a:gd name="T24" fmla="*/ 10504 w 36385"/>
                  <a:gd name="T25" fmla="*/ 917 h 45065"/>
                  <a:gd name="T26" fmla="*/ 2684 w 36385"/>
                  <a:gd name="T27" fmla="*/ 5604 h 45065"/>
                  <a:gd name="T28" fmla="*/ 1216 w 36385"/>
                  <a:gd name="T29" fmla="*/ 10224 h 45065"/>
                  <a:gd name="T30" fmla="*/ 1075 w 36385"/>
                  <a:gd name="T31" fmla="*/ 15272 h 45065"/>
                  <a:gd name="T32" fmla="*/ 2823 w 36385"/>
                  <a:gd name="T33" fmla="*/ 23003 h 45065"/>
                  <a:gd name="T34" fmla="*/ 4837 w 36385"/>
                  <a:gd name="T35" fmla="*/ 30504 h 45065"/>
                  <a:gd name="T36" fmla="*/ 5260 w 36385"/>
                  <a:gd name="T37" fmla="*/ 36401 h 45065"/>
                  <a:gd name="T38" fmla="*/ 2550 w 36385"/>
                  <a:gd name="T39" fmla="*/ 44985 h 45065"/>
                  <a:gd name="T40" fmla="*/ 2497 w 36385"/>
                  <a:gd name="T41" fmla="*/ 45065 h 45065"/>
                  <a:gd name="T42" fmla="*/ 1339 w 36385"/>
                  <a:gd name="T43" fmla="*/ 45065 h 45065"/>
                  <a:gd name="T44" fmla="*/ 1541 w 36385"/>
                  <a:gd name="T45" fmla="*/ 44781 h 45065"/>
                  <a:gd name="T46" fmla="*/ 3727 w 36385"/>
                  <a:gd name="T47" fmla="*/ 40144 h 45065"/>
                  <a:gd name="T48" fmla="*/ 4251 w 36385"/>
                  <a:gd name="T49" fmla="*/ 33523 h 45065"/>
                  <a:gd name="T50" fmla="*/ 1858 w 36385"/>
                  <a:gd name="T51" fmla="*/ 23107 h 45065"/>
                  <a:gd name="T52" fmla="*/ 283 w 36385"/>
                  <a:gd name="T53" fmla="*/ 16667 h 45065"/>
                  <a:gd name="T54" fmla="*/ 116 w 36385"/>
                  <a:gd name="T55" fmla="*/ 11613 h 45065"/>
                  <a:gd name="T56" fmla="*/ 1826 w 36385"/>
                  <a:gd name="T57" fmla="*/ 5202 h 45065"/>
                  <a:gd name="T58" fmla="*/ 9017 w 36385"/>
                  <a:gd name="T59" fmla="*/ 110 h 45065"/>
                  <a:gd name="T60" fmla="*/ 10871 w 36385"/>
                  <a:gd name="T61" fmla="*/ 0 h 45065"/>
                  <a:gd name="T62" fmla="*/ 18161 w 36385"/>
                  <a:gd name="T63" fmla="*/ 2188 h 45065"/>
                  <a:gd name="T64" fmla="*/ 21694 w 36385"/>
                  <a:gd name="T65" fmla="*/ 7159 h 45065"/>
                  <a:gd name="T66" fmla="*/ 22457 w 36385"/>
                  <a:gd name="T67" fmla="*/ 11194 h 45065"/>
                  <a:gd name="T68" fmla="*/ 22596 w 36385"/>
                  <a:gd name="T69" fmla="*/ 13609 h 45065"/>
                  <a:gd name="T70" fmla="*/ 22644 w 36385"/>
                  <a:gd name="T71" fmla="*/ 14793 h 45065"/>
                  <a:gd name="T72" fmla="*/ 22685 w 36385"/>
                  <a:gd name="T73" fmla="*/ 17600 h 45065"/>
                  <a:gd name="T74" fmla="*/ 22684 w 36385"/>
                  <a:gd name="T75" fmla="*/ 18196 h 45065"/>
                  <a:gd name="T76" fmla="*/ 23004 w 36385"/>
                  <a:gd name="T77" fmla="*/ 26013 h 45065"/>
                  <a:gd name="T78" fmla="*/ 24705 w 36385"/>
                  <a:gd name="T79" fmla="*/ 33116 h 45065"/>
                  <a:gd name="T80" fmla="*/ 34162 w 36385"/>
                  <a:gd name="T81" fmla="*/ 43549 h 45065"/>
                  <a:gd name="T82" fmla="*/ 36385 w 36385"/>
                  <a:gd name="T83" fmla="*/ 44662 h 45065"/>
                  <a:gd name="T84" fmla="*/ 36302 w 36385"/>
                  <a:gd name="T85" fmla="*/ 45065 h 45065"/>
                  <a:gd name="T86" fmla="*/ 35101 w 36385"/>
                  <a:gd name="T87" fmla="*/ 45065 h 45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385" h="45065">
                    <a:moveTo>
                      <a:pt x="35101" y="45065"/>
                    </a:moveTo>
                    <a:cubicBezTo>
                      <a:pt x="33533" y="44280"/>
                      <a:pt x="32080" y="43410"/>
                      <a:pt x="30905" y="42529"/>
                    </a:cubicBezTo>
                    <a:cubicBezTo>
                      <a:pt x="26571" y="39281"/>
                      <a:pt x="23787" y="34926"/>
                      <a:pt x="22630" y="29585"/>
                    </a:cubicBezTo>
                    <a:cubicBezTo>
                      <a:pt x="22323" y="28165"/>
                      <a:pt x="22103" y="26668"/>
                      <a:pt x="21959" y="25009"/>
                    </a:cubicBezTo>
                    <a:cubicBezTo>
                      <a:pt x="21880" y="24105"/>
                      <a:pt x="21846" y="23187"/>
                      <a:pt x="21814" y="22300"/>
                    </a:cubicBezTo>
                    <a:lnTo>
                      <a:pt x="21779" y="21411"/>
                    </a:lnTo>
                    <a:cubicBezTo>
                      <a:pt x="21727" y="20205"/>
                      <a:pt x="21734" y="18966"/>
                      <a:pt x="21739" y="17872"/>
                    </a:cubicBezTo>
                    <a:cubicBezTo>
                      <a:pt x="21743" y="16936"/>
                      <a:pt x="21747" y="16001"/>
                      <a:pt x="21722" y="15066"/>
                    </a:cubicBezTo>
                    <a:cubicBezTo>
                      <a:pt x="21667" y="12857"/>
                      <a:pt x="21587" y="10866"/>
                      <a:pt x="21160" y="8888"/>
                    </a:cubicBezTo>
                    <a:cubicBezTo>
                      <a:pt x="20705" y="6781"/>
                      <a:pt x="19967" y="5231"/>
                      <a:pt x="18838" y="4010"/>
                    </a:cubicBezTo>
                    <a:cubicBezTo>
                      <a:pt x="17772" y="2855"/>
                      <a:pt x="16723" y="2113"/>
                      <a:pt x="15537" y="1675"/>
                    </a:cubicBezTo>
                    <a:cubicBezTo>
                      <a:pt x="14130" y="1157"/>
                      <a:pt x="12588" y="915"/>
                      <a:pt x="10685" y="915"/>
                    </a:cubicBezTo>
                    <a:lnTo>
                      <a:pt x="10504" y="917"/>
                    </a:lnTo>
                    <a:cubicBezTo>
                      <a:pt x="6975" y="971"/>
                      <a:pt x="4344" y="2548"/>
                      <a:pt x="2684" y="5604"/>
                    </a:cubicBezTo>
                    <a:cubicBezTo>
                      <a:pt x="1972" y="6914"/>
                      <a:pt x="1492" y="8425"/>
                      <a:pt x="1216" y="10224"/>
                    </a:cubicBezTo>
                    <a:cubicBezTo>
                      <a:pt x="966" y="11853"/>
                      <a:pt x="918" y="13552"/>
                      <a:pt x="1075" y="15272"/>
                    </a:cubicBezTo>
                    <a:cubicBezTo>
                      <a:pt x="1306" y="17796"/>
                      <a:pt x="1894" y="20397"/>
                      <a:pt x="2823" y="23003"/>
                    </a:cubicBezTo>
                    <a:cubicBezTo>
                      <a:pt x="3751" y="25604"/>
                      <a:pt x="4411" y="28058"/>
                      <a:pt x="4837" y="30504"/>
                    </a:cubicBezTo>
                    <a:cubicBezTo>
                      <a:pt x="5215" y="32657"/>
                      <a:pt x="5353" y="34586"/>
                      <a:pt x="5260" y="36401"/>
                    </a:cubicBezTo>
                    <a:cubicBezTo>
                      <a:pt x="5090" y="39710"/>
                      <a:pt x="4204" y="42518"/>
                      <a:pt x="2550" y="44985"/>
                    </a:cubicBezTo>
                    <a:lnTo>
                      <a:pt x="2497" y="45065"/>
                    </a:lnTo>
                    <a:lnTo>
                      <a:pt x="1339" y="45065"/>
                    </a:lnTo>
                    <a:lnTo>
                      <a:pt x="1541" y="44781"/>
                    </a:lnTo>
                    <a:cubicBezTo>
                      <a:pt x="2530" y="43393"/>
                      <a:pt x="3265" y="41833"/>
                      <a:pt x="3727" y="40144"/>
                    </a:cubicBezTo>
                    <a:cubicBezTo>
                      <a:pt x="4265" y="38181"/>
                      <a:pt x="4437" y="36015"/>
                      <a:pt x="4251" y="33523"/>
                    </a:cubicBezTo>
                    <a:cubicBezTo>
                      <a:pt x="4019" y="30383"/>
                      <a:pt x="3281" y="27171"/>
                      <a:pt x="1858" y="23107"/>
                    </a:cubicBezTo>
                    <a:cubicBezTo>
                      <a:pt x="1107" y="20957"/>
                      <a:pt x="577" y="18790"/>
                      <a:pt x="283" y="16667"/>
                    </a:cubicBezTo>
                    <a:cubicBezTo>
                      <a:pt x="56" y="15034"/>
                      <a:pt x="0" y="13333"/>
                      <a:pt x="116" y="11613"/>
                    </a:cubicBezTo>
                    <a:cubicBezTo>
                      <a:pt x="283" y="9119"/>
                      <a:pt x="842" y="7022"/>
                      <a:pt x="1826" y="5202"/>
                    </a:cubicBezTo>
                    <a:cubicBezTo>
                      <a:pt x="3454" y="2190"/>
                      <a:pt x="5873" y="476"/>
                      <a:pt x="9017" y="110"/>
                    </a:cubicBezTo>
                    <a:cubicBezTo>
                      <a:pt x="9645" y="37"/>
                      <a:pt x="10269" y="0"/>
                      <a:pt x="10871" y="0"/>
                    </a:cubicBezTo>
                    <a:cubicBezTo>
                      <a:pt x="13752" y="0"/>
                      <a:pt x="15579" y="327"/>
                      <a:pt x="18161" y="2188"/>
                    </a:cubicBezTo>
                    <a:cubicBezTo>
                      <a:pt x="19919" y="3455"/>
                      <a:pt x="21009" y="4988"/>
                      <a:pt x="21694" y="7159"/>
                    </a:cubicBezTo>
                    <a:cubicBezTo>
                      <a:pt x="22059" y="8315"/>
                      <a:pt x="22301" y="9598"/>
                      <a:pt x="22457" y="11194"/>
                    </a:cubicBezTo>
                    <a:cubicBezTo>
                      <a:pt x="22536" y="12000"/>
                      <a:pt x="22567" y="12818"/>
                      <a:pt x="22596" y="13609"/>
                    </a:cubicBezTo>
                    <a:cubicBezTo>
                      <a:pt x="22612" y="14036"/>
                      <a:pt x="22625" y="14414"/>
                      <a:pt x="22644" y="14793"/>
                    </a:cubicBezTo>
                    <a:cubicBezTo>
                      <a:pt x="22691" y="15732"/>
                      <a:pt x="22688" y="16682"/>
                      <a:pt x="22685" y="17600"/>
                    </a:cubicBezTo>
                    <a:lnTo>
                      <a:pt x="22684" y="18196"/>
                    </a:lnTo>
                    <a:cubicBezTo>
                      <a:pt x="22683" y="20566"/>
                      <a:pt x="22706" y="23320"/>
                      <a:pt x="23004" y="26013"/>
                    </a:cubicBezTo>
                    <a:cubicBezTo>
                      <a:pt x="23308" y="28754"/>
                      <a:pt x="23865" y="31077"/>
                      <a:pt x="24705" y="33116"/>
                    </a:cubicBezTo>
                    <a:cubicBezTo>
                      <a:pt x="26524" y="37527"/>
                      <a:pt x="29705" y="41037"/>
                      <a:pt x="34162" y="43549"/>
                    </a:cubicBezTo>
                    <a:cubicBezTo>
                      <a:pt x="34894" y="43962"/>
                      <a:pt x="35642" y="44336"/>
                      <a:pt x="36385" y="44662"/>
                    </a:cubicBezTo>
                    <a:lnTo>
                      <a:pt x="36302" y="45065"/>
                    </a:lnTo>
                    <a:lnTo>
                      <a:pt x="35101" y="4506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-5080" y="914763"/>
              <a:ext cx="9149588" cy="0"/>
              <a:chOff x="-5080" y="871583"/>
              <a:chExt cx="9149588" cy="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31544" y="871583"/>
                <a:ext cx="8612964" cy="0"/>
              </a:xfrm>
              <a:prstGeom prst="line">
                <a:avLst/>
              </a:prstGeom>
              <a:ln w="31750">
                <a:solidFill>
                  <a:srgbClr val="CFCE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-5080" y="871583"/>
                <a:ext cx="457242" cy="0"/>
              </a:xfrm>
              <a:prstGeom prst="line">
                <a:avLst/>
              </a:prstGeom>
              <a:ln w="31750">
                <a:solidFill>
                  <a:srgbClr val="E633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Slide Number Placeholder 5"/>
          <p:cNvSpPr txBox="1">
            <a:spLocks/>
          </p:cNvSpPr>
          <p:nvPr/>
        </p:nvSpPr>
        <p:spPr>
          <a:xfrm>
            <a:off x="640083" y="1393955"/>
            <a:ext cx="1893572" cy="76944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04F3751-AC09-4522-BF65-05219577A6CF}" type="slidenum">
              <a:rPr lang="en-GB" altLang="en-US" sz="50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GB" altLang="en-US" sz="6000" dirty="0">
              <a:solidFill>
                <a:srgbClr val="898989"/>
              </a:solidFill>
            </a:endParaRPr>
          </a:p>
        </p:txBody>
      </p:sp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D2F5DC-5F2B-45B4-97E0-84AFF448984E}" type="datetime1">
              <a:rPr lang="en-US"/>
              <a:pPr>
                <a:defRPr/>
              </a:pPr>
              <a:t>6/12/2017</a:t>
            </a:fld>
            <a:endParaRPr lang="en-GB" dirty="0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79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-26668" y="487516"/>
            <a:ext cx="51233072" cy="3900123"/>
            <a:chOff x="-5080" y="101739"/>
            <a:chExt cx="9149588" cy="813024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 rot="940621">
              <a:off x="8389167" y="101739"/>
              <a:ext cx="452330" cy="89210"/>
            </a:xfrm>
            <a:custGeom>
              <a:avLst/>
              <a:gdLst>
                <a:gd name="T0" fmla="*/ 0 w 671817"/>
                <a:gd name="T1" fmla="*/ 120222 h 66198"/>
                <a:gd name="T2" fmla="*/ 152275 w 671817"/>
                <a:gd name="T3" fmla="*/ 0 h 66198"/>
                <a:gd name="T4" fmla="*/ 304551 w 671817"/>
                <a:gd name="T5" fmla="*/ 120222 h 66198"/>
                <a:gd name="T6" fmla="*/ 152274 w 671817"/>
                <a:gd name="T7" fmla="*/ 25994 h 66198"/>
                <a:gd name="T8" fmla="*/ 0 w 671817"/>
                <a:gd name="T9" fmla="*/ 120222 h 66198"/>
                <a:gd name="T10" fmla="*/ 0 w 671817"/>
                <a:gd name="T11" fmla="*/ 120222 h 66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1817" h="66198">
                  <a:moveTo>
                    <a:pt x="0" y="66198"/>
                  </a:moveTo>
                  <a:cubicBezTo>
                    <a:pt x="88160" y="25116"/>
                    <a:pt x="206196" y="0"/>
                    <a:pt x="335907" y="0"/>
                  </a:cubicBezTo>
                  <a:cubicBezTo>
                    <a:pt x="465623" y="0"/>
                    <a:pt x="583656" y="25116"/>
                    <a:pt x="671817" y="66198"/>
                  </a:cubicBezTo>
                  <a:cubicBezTo>
                    <a:pt x="578963" y="33674"/>
                    <a:pt x="462440" y="14313"/>
                    <a:pt x="335905" y="14313"/>
                  </a:cubicBezTo>
                  <a:cubicBezTo>
                    <a:pt x="209378" y="14313"/>
                    <a:pt x="92845" y="33674"/>
                    <a:pt x="0" y="66198"/>
                  </a:cubicBezTo>
                  <a:close/>
                </a:path>
              </a:pathLst>
            </a:custGeom>
            <a:solidFill>
              <a:srgbClr val="E63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 bwMode="auto">
            <a:xfrm>
              <a:off x="8073398" y="148431"/>
              <a:ext cx="806501" cy="749721"/>
              <a:chOff x="8062511" y="138703"/>
              <a:chExt cx="822960" cy="765021"/>
            </a:xfrm>
          </p:grpSpPr>
          <p:sp>
            <p:nvSpPr>
              <p:cNvPr id="15" name="Freeform 31"/>
              <p:cNvSpPr>
                <a:spLocks/>
              </p:cNvSpPr>
              <p:nvPr/>
            </p:nvSpPr>
            <p:spPr bwMode="auto">
              <a:xfrm>
                <a:off x="8181834" y="189900"/>
                <a:ext cx="701479" cy="320828"/>
              </a:xfrm>
              <a:custGeom>
                <a:avLst/>
                <a:gdLst>
                  <a:gd name="T0" fmla="*/ 73816 w 74085"/>
                  <a:gd name="T1" fmla="*/ 33760 h 33912"/>
                  <a:gd name="T2" fmla="*/ 71528 w 74085"/>
                  <a:gd name="T3" fmla="*/ 31872 h 33912"/>
                  <a:gd name="T4" fmla="*/ 69260 w 74085"/>
                  <a:gd name="T5" fmla="*/ 27608 h 33912"/>
                  <a:gd name="T6" fmla="*/ 68547 w 74085"/>
                  <a:gd name="T7" fmla="*/ 24740 h 33912"/>
                  <a:gd name="T8" fmla="*/ 62633 w 74085"/>
                  <a:gd name="T9" fmla="*/ 14231 h 33912"/>
                  <a:gd name="T10" fmla="*/ 45034 w 74085"/>
                  <a:gd name="T11" fmla="*/ 2711 h 33912"/>
                  <a:gd name="T12" fmla="*/ 37824 w 74085"/>
                  <a:gd name="T13" fmla="*/ 1139 h 33912"/>
                  <a:gd name="T14" fmla="*/ 32732 w 74085"/>
                  <a:gd name="T15" fmla="*/ 819 h 33912"/>
                  <a:gd name="T16" fmla="*/ 31491 w 74085"/>
                  <a:gd name="T17" fmla="*/ 841 h 33912"/>
                  <a:gd name="T18" fmla="*/ 15707 w 74085"/>
                  <a:gd name="T19" fmla="*/ 4607 h 33912"/>
                  <a:gd name="T20" fmla="*/ 6268 w 74085"/>
                  <a:gd name="T21" fmla="*/ 11633 h 33912"/>
                  <a:gd name="T22" fmla="*/ 282 w 74085"/>
                  <a:gd name="T23" fmla="*/ 15220 h 33912"/>
                  <a:gd name="T24" fmla="*/ 166 w 74085"/>
                  <a:gd name="T25" fmla="*/ 15238 h 33912"/>
                  <a:gd name="T26" fmla="*/ 0 w 74085"/>
                  <a:gd name="T27" fmla="*/ 14507 h 33912"/>
                  <a:gd name="T28" fmla="*/ 5229 w 74085"/>
                  <a:gd name="T29" fmla="*/ 11524 h 33912"/>
                  <a:gd name="T30" fmla="*/ 5870 w 74085"/>
                  <a:gd name="T31" fmla="*/ 10858 h 33912"/>
                  <a:gd name="T32" fmla="*/ 6240 w 74085"/>
                  <a:gd name="T33" fmla="*/ 10458 h 33912"/>
                  <a:gd name="T34" fmla="*/ 19016 w 74085"/>
                  <a:gd name="T35" fmla="*/ 2316 h 33912"/>
                  <a:gd name="T36" fmla="*/ 26892 w 74085"/>
                  <a:gd name="T37" fmla="*/ 408 h 33912"/>
                  <a:gd name="T38" fmla="*/ 32703 w 74085"/>
                  <a:gd name="T39" fmla="*/ 0 h 33912"/>
                  <a:gd name="T40" fmla="*/ 34812 w 74085"/>
                  <a:gd name="T41" fmla="*/ 52 h 33912"/>
                  <a:gd name="T42" fmla="*/ 58887 w 74085"/>
                  <a:gd name="T43" fmla="*/ 9377 h 33912"/>
                  <a:gd name="T44" fmla="*/ 68501 w 74085"/>
                  <a:gd name="T45" fmla="*/ 22157 h 33912"/>
                  <a:gd name="T46" fmla="*/ 70128 w 74085"/>
                  <a:gd name="T47" fmla="*/ 27662 h 33912"/>
                  <a:gd name="T48" fmla="*/ 71940 w 74085"/>
                  <a:gd name="T49" fmla="*/ 31094 h 33912"/>
                  <a:gd name="T50" fmla="*/ 73627 w 74085"/>
                  <a:gd name="T51" fmla="*/ 32666 h 33912"/>
                  <a:gd name="T52" fmla="*/ 73988 w 74085"/>
                  <a:gd name="T53" fmla="*/ 32916 h 33912"/>
                  <a:gd name="T54" fmla="*/ 74085 w 74085"/>
                  <a:gd name="T55" fmla="*/ 32967 h 33912"/>
                  <a:gd name="T56" fmla="*/ 74085 w 74085"/>
                  <a:gd name="T57" fmla="*/ 33912 h 33912"/>
                  <a:gd name="T58" fmla="*/ 73816 w 74085"/>
                  <a:gd name="T59" fmla="*/ 33760 h 33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085" h="33912">
                    <a:moveTo>
                      <a:pt x="73816" y="33760"/>
                    </a:moveTo>
                    <a:cubicBezTo>
                      <a:pt x="73027" y="33315"/>
                      <a:pt x="72300" y="32715"/>
                      <a:pt x="71528" y="31872"/>
                    </a:cubicBezTo>
                    <a:cubicBezTo>
                      <a:pt x="70278" y="30509"/>
                      <a:pt x="69537" y="29114"/>
                      <a:pt x="69260" y="27608"/>
                    </a:cubicBezTo>
                    <a:cubicBezTo>
                      <a:pt x="69087" y="26664"/>
                      <a:pt x="68847" y="25699"/>
                      <a:pt x="68547" y="24740"/>
                    </a:cubicBezTo>
                    <a:cubicBezTo>
                      <a:pt x="67360" y="20946"/>
                      <a:pt x="65371" y="17410"/>
                      <a:pt x="62633" y="14231"/>
                    </a:cubicBezTo>
                    <a:cubicBezTo>
                      <a:pt x="58073" y="8935"/>
                      <a:pt x="52151" y="5059"/>
                      <a:pt x="45034" y="2711"/>
                    </a:cubicBezTo>
                    <a:cubicBezTo>
                      <a:pt x="42778" y="1967"/>
                      <a:pt x="40352" y="1438"/>
                      <a:pt x="37824" y="1139"/>
                    </a:cubicBezTo>
                    <a:cubicBezTo>
                      <a:pt x="35996" y="924"/>
                      <a:pt x="34331" y="819"/>
                      <a:pt x="32732" y="819"/>
                    </a:cubicBezTo>
                    <a:cubicBezTo>
                      <a:pt x="32319" y="819"/>
                      <a:pt x="31906" y="826"/>
                      <a:pt x="31491" y="841"/>
                    </a:cubicBezTo>
                    <a:cubicBezTo>
                      <a:pt x="25635" y="1051"/>
                      <a:pt x="20472" y="2282"/>
                      <a:pt x="15707" y="4607"/>
                    </a:cubicBezTo>
                    <a:cubicBezTo>
                      <a:pt x="12142" y="6344"/>
                      <a:pt x="8966" y="8708"/>
                      <a:pt x="6268" y="11633"/>
                    </a:cubicBezTo>
                    <a:cubicBezTo>
                      <a:pt x="4768" y="13259"/>
                      <a:pt x="2811" y="14431"/>
                      <a:pt x="282" y="15220"/>
                    </a:cubicBezTo>
                    <a:lnTo>
                      <a:pt x="166" y="15238"/>
                    </a:lnTo>
                    <a:lnTo>
                      <a:pt x="0" y="14507"/>
                    </a:lnTo>
                    <a:cubicBezTo>
                      <a:pt x="0" y="14507"/>
                      <a:pt x="2891" y="13663"/>
                      <a:pt x="5229" y="11524"/>
                    </a:cubicBezTo>
                    <a:cubicBezTo>
                      <a:pt x="5456" y="11316"/>
                      <a:pt x="5663" y="11087"/>
                      <a:pt x="5870" y="10858"/>
                    </a:cubicBezTo>
                    <a:cubicBezTo>
                      <a:pt x="5997" y="10718"/>
                      <a:pt x="6117" y="10586"/>
                      <a:pt x="6240" y="10458"/>
                    </a:cubicBezTo>
                    <a:cubicBezTo>
                      <a:pt x="9696" y="6851"/>
                      <a:pt x="13995" y="4112"/>
                      <a:pt x="19016" y="2316"/>
                    </a:cubicBezTo>
                    <a:cubicBezTo>
                      <a:pt x="21473" y="1437"/>
                      <a:pt x="24049" y="813"/>
                      <a:pt x="26892" y="408"/>
                    </a:cubicBezTo>
                    <a:cubicBezTo>
                      <a:pt x="28798" y="137"/>
                      <a:pt x="30753" y="0"/>
                      <a:pt x="32703" y="0"/>
                    </a:cubicBezTo>
                    <a:cubicBezTo>
                      <a:pt x="33406" y="0"/>
                      <a:pt x="34109" y="17"/>
                      <a:pt x="34812" y="52"/>
                    </a:cubicBezTo>
                    <a:cubicBezTo>
                      <a:pt x="43814" y="496"/>
                      <a:pt x="51914" y="3634"/>
                      <a:pt x="58887" y="9377"/>
                    </a:cubicBezTo>
                    <a:cubicBezTo>
                      <a:pt x="63230" y="12952"/>
                      <a:pt x="66464" y="17253"/>
                      <a:pt x="68501" y="22157"/>
                    </a:cubicBezTo>
                    <a:cubicBezTo>
                      <a:pt x="69208" y="23861"/>
                      <a:pt x="69741" y="25661"/>
                      <a:pt x="70128" y="27662"/>
                    </a:cubicBezTo>
                    <a:cubicBezTo>
                      <a:pt x="70351" y="28817"/>
                      <a:pt x="70927" y="29907"/>
                      <a:pt x="71940" y="31094"/>
                    </a:cubicBezTo>
                    <a:cubicBezTo>
                      <a:pt x="72421" y="31659"/>
                      <a:pt x="72990" y="32188"/>
                      <a:pt x="73627" y="32666"/>
                    </a:cubicBezTo>
                    <a:cubicBezTo>
                      <a:pt x="73803" y="32800"/>
                      <a:pt x="73890" y="32865"/>
                      <a:pt x="73988" y="32916"/>
                    </a:cubicBezTo>
                    <a:lnTo>
                      <a:pt x="74085" y="32967"/>
                    </a:lnTo>
                    <a:lnTo>
                      <a:pt x="74085" y="33912"/>
                    </a:lnTo>
                    <a:lnTo>
                      <a:pt x="73816" y="3376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6" name="Freeform 32"/>
              <p:cNvSpPr>
                <a:spLocks/>
              </p:cNvSpPr>
              <p:nvPr/>
            </p:nvSpPr>
            <p:spPr bwMode="auto">
              <a:xfrm>
                <a:off x="8061951" y="616050"/>
                <a:ext cx="262447" cy="150693"/>
              </a:xfrm>
              <a:custGeom>
                <a:avLst/>
                <a:gdLst>
                  <a:gd name="T0" fmla="*/ 0 w 27747"/>
                  <a:gd name="T1" fmla="*/ 15784 h 15836"/>
                  <a:gd name="T2" fmla="*/ 1 w 27747"/>
                  <a:gd name="T3" fmla="*/ 15038 h 15836"/>
                  <a:gd name="T4" fmla="*/ 5792 w 27747"/>
                  <a:gd name="T5" fmla="*/ 14847 h 15836"/>
                  <a:gd name="T6" fmla="*/ 9786 w 27747"/>
                  <a:gd name="T7" fmla="*/ 14559 h 15836"/>
                  <a:gd name="T8" fmla="*/ 13514 w 27747"/>
                  <a:gd name="T9" fmla="*/ 14144 h 15836"/>
                  <a:gd name="T10" fmla="*/ 20782 w 27747"/>
                  <a:gd name="T11" fmla="*/ 11970 h 15836"/>
                  <a:gd name="T12" fmla="*/ 24689 w 27747"/>
                  <a:gd name="T13" fmla="*/ 9379 h 15836"/>
                  <a:gd name="T14" fmla="*/ 26298 w 27747"/>
                  <a:gd name="T15" fmla="*/ 6680 h 15836"/>
                  <a:gd name="T16" fmla="*/ 25617 w 27747"/>
                  <a:gd name="T17" fmla="*/ 3000 h 15836"/>
                  <a:gd name="T18" fmla="*/ 22445 w 27747"/>
                  <a:gd name="T19" fmla="*/ 1034 h 15836"/>
                  <a:gd name="T20" fmla="*/ 21922 w 27747"/>
                  <a:gd name="T21" fmla="*/ 998 h 15836"/>
                  <a:gd name="T22" fmla="*/ 20420 w 27747"/>
                  <a:gd name="T23" fmla="*/ 1200 h 15836"/>
                  <a:gd name="T24" fmla="*/ 16347 w 27747"/>
                  <a:gd name="T25" fmla="*/ 1754 h 15836"/>
                  <a:gd name="T26" fmla="*/ 13453 w 27747"/>
                  <a:gd name="T27" fmla="*/ 1853 h 15836"/>
                  <a:gd name="T28" fmla="*/ 10949 w 27747"/>
                  <a:gd name="T29" fmla="*/ 1807 h 15836"/>
                  <a:gd name="T30" fmla="*/ 6937 w 27747"/>
                  <a:gd name="T31" fmla="*/ 1507 h 15836"/>
                  <a:gd name="T32" fmla="*/ 1548 w 27747"/>
                  <a:gd name="T33" fmla="*/ 812 h 15836"/>
                  <a:gd name="T34" fmla="*/ 1577 w 27747"/>
                  <a:gd name="T35" fmla="*/ 0 h 15836"/>
                  <a:gd name="T36" fmla="*/ 7251 w 27747"/>
                  <a:gd name="T37" fmla="*/ 707 h 15836"/>
                  <a:gd name="T38" fmla="*/ 13331 w 27747"/>
                  <a:gd name="T39" fmla="*/ 1038 h 15836"/>
                  <a:gd name="T40" fmla="*/ 14252 w 27747"/>
                  <a:gd name="T41" fmla="*/ 1030 h 15836"/>
                  <a:gd name="T42" fmla="*/ 20815 w 27747"/>
                  <a:gd name="T43" fmla="*/ 283 h 15836"/>
                  <a:gd name="T44" fmla="*/ 21890 w 27747"/>
                  <a:gd name="T45" fmla="*/ 165 h 15836"/>
                  <a:gd name="T46" fmla="*/ 26729 w 27747"/>
                  <a:gd name="T47" fmla="*/ 3293 h 15836"/>
                  <a:gd name="T48" fmla="*/ 25318 w 27747"/>
                  <a:gd name="T49" fmla="*/ 9930 h 15836"/>
                  <a:gd name="T50" fmla="*/ 20954 w 27747"/>
                  <a:gd name="T51" fmla="*/ 12806 h 15836"/>
                  <a:gd name="T52" fmla="*/ 14105 w 27747"/>
                  <a:gd name="T53" fmla="*/ 14897 h 15836"/>
                  <a:gd name="T54" fmla="*/ 9287 w 27747"/>
                  <a:gd name="T55" fmla="*/ 15421 h 15836"/>
                  <a:gd name="T56" fmla="*/ 0 w 27747"/>
                  <a:gd name="T57" fmla="*/ 15784 h 15836"/>
                  <a:gd name="T58" fmla="*/ 0 w 27747"/>
                  <a:gd name="T59" fmla="*/ 15784 h 15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747" h="15836">
                    <a:moveTo>
                      <a:pt x="0" y="15784"/>
                    </a:moveTo>
                    <a:lnTo>
                      <a:pt x="1" y="15038"/>
                    </a:lnTo>
                    <a:cubicBezTo>
                      <a:pt x="6" y="15038"/>
                      <a:pt x="4274" y="14930"/>
                      <a:pt x="5792" y="14847"/>
                    </a:cubicBezTo>
                    <a:cubicBezTo>
                      <a:pt x="7283" y="14765"/>
                      <a:pt x="8589" y="14671"/>
                      <a:pt x="9786" y="14559"/>
                    </a:cubicBezTo>
                    <a:cubicBezTo>
                      <a:pt x="10804" y="14464"/>
                      <a:pt x="12147" y="14330"/>
                      <a:pt x="13514" y="14144"/>
                    </a:cubicBezTo>
                    <a:cubicBezTo>
                      <a:pt x="15932" y="13813"/>
                      <a:pt x="18309" y="13102"/>
                      <a:pt x="20782" y="11970"/>
                    </a:cubicBezTo>
                    <a:cubicBezTo>
                      <a:pt x="22443" y="11209"/>
                      <a:pt x="23686" y="10386"/>
                      <a:pt x="24689" y="9379"/>
                    </a:cubicBezTo>
                    <a:cubicBezTo>
                      <a:pt x="25517" y="8552"/>
                      <a:pt x="26043" y="7669"/>
                      <a:pt x="26298" y="6680"/>
                    </a:cubicBezTo>
                    <a:cubicBezTo>
                      <a:pt x="26609" y="5478"/>
                      <a:pt x="26355" y="4102"/>
                      <a:pt x="25617" y="3000"/>
                    </a:cubicBezTo>
                    <a:cubicBezTo>
                      <a:pt x="24893" y="1915"/>
                      <a:pt x="23766" y="1217"/>
                      <a:pt x="22445" y="1034"/>
                    </a:cubicBezTo>
                    <a:cubicBezTo>
                      <a:pt x="22271" y="1010"/>
                      <a:pt x="22096" y="998"/>
                      <a:pt x="21922" y="998"/>
                    </a:cubicBezTo>
                    <a:cubicBezTo>
                      <a:pt x="21386" y="998"/>
                      <a:pt x="20861" y="1100"/>
                      <a:pt x="20420" y="1200"/>
                    </a:cubicBezTo>
                    <a:cubicBezTo>
                      <a:pt x="18956" y="1531"/>
                      <a:pt x="17475" y="1670"/>
                      <a:pt x="16347" y="1754"/>
                    </a:cubicBezTo>
                    <a:cubicBezTo>
                      <a:pt x="15459" y="1821"/>
                      <a:pt x="14513" y="1853"/>
                      <a:pt x="13453" y="1853"/>
                    </a:cubicBezTo>
                    <a:cubicBezTo>
                      <a:pt x="12618" y="1853"/>
                      <a:pt x="11784" y="1833"/>
                      <a:pt x="10949" y="1807"/>
                    </a:cubicBezTo>
                    <a:cubicBezTo>
                      <a:pt x="9557" y="1763"/>
                      <a:pt x="8198" y="1637"/>
                      <a:pt x="6937" y="1507"/>
                    </a:cubicBezTo>
                    <a:cubicBezTo>
                      <a:pt x="5551" y="1365"/>
                      <a:pt x="1548" y="812"/>
                      <a:pt x="1548" y="812"/>
                    </a:cubicBezTo>
                    <a:lnTo>
                      <a:pt x="1577" y="0"/>
                    </a:lnTo>
                    <a:cubicBezTo>
                      <a:pt x="4287" y="401"/>
                      <a:pt x="4287" y="401"/>
                      <a:pt x="7251" y="707"/>
                    </a:cubicBezTo>
                    <a:cubicBezTo>
                      <a:pt x="9405" y="930"/>
                      <a:pt x="11394" y="1038"/>
                      <a:pt x="13331" y="1038"/>
                    </a:cubicBezTo>
                    <a:cubicBezTo>
                      <a:pt x="13639" y="1038"/>
                      <a:pt x="13945" y="1035"/>
                      <a:pt x="14252" y="1030"/>
                    </a:cubicBezTo>
                    <a:cubicBezTo>
                      <a:pt x="16600" y="986"/>
                      <a:pt x="18747" y="742"/>
                      <a:pt x="20815" y="283"/>
                    </a:cubicBezTo>
                    <a:cubicBezTo>
                      <a:pt x="21166" y="204"/>
                      <a:pt x="21527" y="165"/>
                      <a:pt x="21890" y="165"/>
                    </a:cubicBezTo>
                    <a:cubicBezTo>
                      <a:pt x="23943" y="165"/>
                      <a:pt x="25888" y="1422"/>
                      <a:pt x="26729" y="3293"/>
                    </a:cubicBezTo>
                    <a:cubicBezTo>
                      <a:pt x="27747" y="5556"/>
                      <a:pt x="27220" y="8037"/>
                      <a:pt x="25318" y="9930"/>
                    </a:cubicBezTo>
                    <a:cubicBezTo>
                      <a:pt x="24182" y="11061"/>
                      <a:pt x="22795" y="11975"/>
                      <a:pt x="20954" y="12806"/>
                    </a:cubicBezTo>
                    <a:cubicBezTo>
                      <a:pt x="18620" y="13861"/>
                      <a:pt x="16380" y="14545"/>
                      <a:pt x="14105" y="14897"/>
                    </a:cubicBezTo>
                    <a:cubicBezTo>
                      <a:pt x="12483" y="15148"/>
                      <a:pt x="10831" y="15297"/>
                      <a:pt x="9287" y="15421"/>
                    </a:cubicBezTo>
                    <a:cubicBezTo>
                      <a:pt x="6879" y="15613"/>
                      <a:pt x="2760" y="15836"/>
                      <a:pt x="0" y="15784"/>
                    </a:cubicBezTo>
                    <a:lnTo>
                      <a:pt x="0" y="1578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7" name="Freeform 33"/>
              <p:cNvSpPr>
                <a:spLocks/>
              </p:cNvSpPr>
              <p:nvPr/>
            </p:nvSpPr>
            <p:spPr bwMode="auto">
              <a:xfrm>
                <a:off x="8087871" y="387582"/>
                <a:ext cx="761421" cy="362957"/>
              </a:xfrm>
              <a:custGeom>
                <a:avLst/>
                <a:gdLst>
                  <a:gd name="T0" fmla="*/ 79954 w 80371"/>
                  <a:gd name="T1" fmla="*/ 38290 h 38316"/>
                  <a:gd name="T2" fmla="*/ 77807 w 80371"/>
                  <a:gd name="T3" fmla="*/ 37735 h 38316"/>
                  <a:gd name="T4" fmla="*/ 69357 w 80371"/>
                  <a:gd name="T5" fmla="*/ 34170 h 38316"/>
                  <a:gd name="T6" fmla="*/ 64909 w 80371"/>
                  <a:gd name="T7" fmla="*/ 30197 h 38316"/>
                  <a:gd name="T8" fmla="*/ 63369 w 80371"/>
                  <a:gd name="T9" fmla="*/ 26619 h 38316"/>
                  <a:gd name="T10" fmla="*/ 63330 w 80371"/>
                  <a:gd name="T11" fmla="*/ 25256 h 38316"/>
                  <a:gd name="T12" fmla="*/ 63338 w 80371"/>
                  <a:gd name="T13" fmla="*/ 24756 h 38316"/>
                  <a:gd name="T14" fmla="*/ 63067 w 80371"/>
                  <a:gd name="T15" fmla="*/ 18438 h 38316"/>
                  <a:gd name="T16" fmla="*/ 56599 w 80371"/>
                  <a:gd name="T17" fmla="*/ 6118 h 38316"/>
                  <a:gd name="T18" fmla="*/ 46026 w 80371"/>
                  <a:gd name="T19" fmla="*/ 1197 h 38316"/>
                  <a:gd name="T20" fmla="*/ 41944 w 80371"/>
                  <a:gd name="T21" fmla="*/ 832 h 38316"/>
                  <a:gd name="T22" fmla="*/ 28065 w 80371"/>
                  <a:gd name="T23" fmla="*/ 6132 h 38316"/>
                  <a:gd name="T24" fmla="*/ 25412 w 80371"/>
                  <a:gd name="T25" fmla="*/ 9197 h 38316"/>
                  <a:gd name="T26" fmla="*/ 21579 w 80371"/>
                  <a:gd name="T27" fmla="*/ 15846 h 38316"/>
                  <a:gd name="T28" fmla="*/ 21208 w 80371"/>
                  <a:gd name="T29" fmla="*/ 16906 h 38316"/>
                  <a:gd name="T30" fmla="*/ 19233 w 80371"/>
                  <a:gd name="T31" fmla="*/ 19442 h 38316"/>
                  <a:gd name="T32" fmla="*/ 15680 w 80371"/>
                  <a:gd name="T33" fmla="*/ 20668 h 38316"/>
                  <a:gd name="T34" fmla="*/ 11415 w 80371"/>
                  <a:gd name="T35" fmla="*/ 20988 h 38316"/>
                  <a:gd name="T36" fmla="*/ 9373 w 80371"/>
                  <a:gd name="T37" fmla="*/ 20933 h 38316"/>
                  <a:gd name="T38" fmla="*/ 0 w 80371"/>
                  <a:gd name="T39" fmla="*/ 19769 h 38316"/>
                  <a:gd name="T40" fmla="*/ 187 w 80371"/>
                  <a:gd name="T41" fmla="*/ 18993 h 38316"/>
                  <a:gd name="T42" fmla="*/ 1697 w 80371"/>
                  <a:gd name="T43" fmla="*/ 19241 h 38316"/>
                  <a:gd name="T44" fmla="*/ 6852 w 80371"/>
                  <a:gd name="T45" fmla="*/ 19887 h 38316"/>
                  <a:gd name="T46" fmla="*/ 11452 w 80371"/>
                  <a:gd name="T47" fmla="*/ 20135 h 38316"/>
                  <a:gd name="T48" fmla="*/ 12452 w 80371"/>
                  <a:gd name="T49" fmla="*/ 20120 h 38316"/>
                  <a:gd name="T50" fmla="*/ 17518 w 80371"/>
                  <a:gd name="T51" fmla="*/ 19334 h 38316"/>
                  <a:gd name="T52" fmla="*/ 19017 w 80371"/>
                  <a:gd name="T53" fmla="*/ 18585 h 38316"/>
                  <a:gd name="T54" fmla="*/ 20333 w 80371"/>
                  <a:gd name="T55" fmla="*/ 16895 h 38316"/>
                  <a:gd name="T56" fmla="*/ 23466 w 80371"/>
                  <a:gd name="T57" fmla="*/ 10519 h 38316"/>
                  <a:gd name="T58" fmla="*/ 26247 w 80371"/>
                  <a:gd name="T59" fmla="*/ 6781 h 38316"/>
                  <a:gd name="T60" fmla="*/ 30268 w 80371"/>
                  <a:gd name="T61" fmla="*/ 3448 h 38316"/>
                  <a:gd name="T62" fmla="*/ 39059 w 80371"/>
                  <a:gd name="T63" fmla="*/ 217 h 38316"/>
                  <a:gd name="T64" fmla="*/ 42164 w 80371"/>
                  <a:gd name="T65" fmla="*/ 0 h 38316"/>
                  <a:gd name="T66" fmla="*/ 52142 w 80371"/>
                  <a:gd name="T67" fmla="*/ 2325 h 38316"/>
                  <a:gd name="T68" fmla="*/ 58240 w 80371"/>
                  <a:gd name="T69" fmla="*/ 6461 h 38316"/>
                  <a:gd name="T70" fmla="*/ 63642 w 80371"/>
                  <a:gd name="T71" fmla="*/ 16309 h 38316"/>
                  <a:gd name="T72" fmla="*/ 63918 w 80371"/>
                  <a:gd name="T73" fmla="*/ 18937 h 38316"/>
                  <a:gd name="T74" fmla="*/ 63973 w 80371"/>
                  <a:gd name="T75" fmla="*/ 19697 h 38316"/>
                  <a:gd name="T76" fmla="*/ 64127 w 80371"/>
                  <a:gd name="T77" fmla="*/ 22860 h 38316"/>
                  <a:gd name="T78" fmla="*/ 64184 w 80371"/>
                  <a:gd name="T79" fmla="*/ 24400 h 38316"/>
                  <a:gd name="T80" fmla="*/ 64186 w 80371"/>
                  <a:gd name="T81" fmla="*/ 25851 h 38316"/>
                  <a:gd name="T82" fmla="*/ 64905 w 80371"/>
                  <a:gd name="T83" fmla="*/ 28649 h 38316"/>
                  <a:gd name="T84" fmla="*/ 68829 w 80371"/>
                  <a:gd name="T85" fmla="*/ 32846 h 38316"/>
                  <a:gd name="T86" fmla="*/ 76155 w 80371"/>
                  <a:gd name="T87" fmla="*/ 36367 h 38316"/>
                  <a:gd name="T88" fmla="*/ 80255 w 80371"/>
                  <a:gd name="T89" fmla="*/ 37537 h 38316"/>
                  <a:gd name="T90" fmla="*/ 80084 w 80371"/>
                  <a:gd name="T91" fmla="*/ 38316 h 38316"/>
                  <a:gd name="T92" fmla="*/ 79954 w 80371"/>
                  <a:gd name="T93" fmla="*/ 38290 h 38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371" h="38316">
                    <a:moveTo>
                      <a:pt x="79954" y="38290"/>
                    </a:moveTo>
                    <a:cubicBezTo>
                      <a:pt x="79232" y="38145"/>
                      <a:pt x="78508" y="37936"/>
                      <a:pt x="77807" y="37735"/>
                    </a:cubicBezTo>
                    <a:cubicBezTo>
                      <a:pt x="74366" y="36747"/>
                      <a:pt x="71682" y="35614"/>
                      <a:pt x="69357" y="34170"/>
                    </a:cubicBezTo>
                    <a:cubicBezTo>
                      <a:pt x="67427" y="32969"/>
                      <a:pt x="65972" y="31669"/>
                      <a:pt x="64909" y="30197"/>
                    </a:cubicBezTo>
                    <a:cubicBezTo>
                      <a:pt x="64016" y="28958"/>
                      <a:pt x="63527" y="27821"/>
                      <a:pt x="63369" y="26619"/>
                    </a:cubicBezTo>
                    <a:cubicBezTo>
                      <a:pt x="63308" y="26162"/>
                      <a:pt x="63319" y="25702"/>
                      <a:pt x="63330" y="25256"/>
                    </a:cubicBezTo>
                    <a:cubicBezTo>
                      <a:pt x="63334" y="25081"/>
                      <a:pt x="63338" y="24918"/>
                      <a:pt x="63338" y="24756"/>
                    </a:cubicBezTo>
                    <a:cubicBezTo>
                      <a:pt x="63347" y="22715"/>
                      <a:pt x="63221" y="20687"/>
                      <a:pt x="63067" y="18438"/>
                    </a:cubicBezTo>
                    <a:cubicBezTo>
                      <a:pt x="62734" y="13562"/>
                      <a:pt x="60558" y="9417"/>
                      <a:pt x="56599" y="6118"/>
                    </a:cubicBezTo>
                    <a:cubicBezTo>
                      <a:pt x="53505" y="3540"/>
                      <a:pt x="49947" y="1885"/>
                      <a:pt x="46026" y="1197"/>
                    </a:cubicBezTo>
                    <a:cubicBezTo>
                      <a:pt x="44642" y="955"/>
                      <a:pt x="43269" y="832"/>
                      <a:pt x="41944" y="832"/>
                    </a:cubicBezTo>
                    <a:cubicBezTo>
                      <a:pt x="36891" y="832"/>
                      <a:pt x="32221" y="2615"/>
                      <a:pt x="28065" y="6132"/>
                    </a:cubicBezTo>
                    <a:cubicBezTo>
                      <a:pt x="27021" y="7015"/>
                      <a:pt x="26203" y="8124"/>
                      <a:pt x="25412" y="9197"/>
                    </a:cubicBezTo>
                    <a:cubicBezTo>
                      <a:pt x="23601" y="11647"/>
                      <a:pt x="22385" y="13760"/>
                      <a:pt x="21579" y="15846"/>
                    </a:cubicBezTo>
                    <a:cubicBezTo>
                      <a:pt x="21443" y="16195"/>
                      <a:pt x="21308" y="16547"/>
                      <a:pt x="21208" y="16906"/>
                    </a:cubicBezTo>
                    <a:cubicBezTo>
                      <a:pt x="20918" y="17957"/>
                      <a:pt x="20254" y="18811"/>
                      <a:pt x="19233" y="19442"/>
                    </a:cubicBezTo>
                    <a:cubicBezTo>
                      <a:pt x="18267" y="20040"/>
                      <a:pt x="17139" y="20430"/>
                      <a:pt x="15680" y="20668"/>
                    </a:cubicBezTo>
                    <a:cubicBezTo>
                      <a:pt x="14360" y="20883"/>
                      <a:pt x="12965" y="20988"/>
                      <a:pt x="11415" y="20988"/>
                    </a:cubicBezTo>
                    <a:cubicBezTo>
                      <a:pt x="10735" y="20988"/>
                      <a:pt x="10056" y="20968"/>
                      <a:pt x="9373" y="20933"/>
                    </a:cubicBezTo>
                    <a:cubicBezTo>
                      <a:pt x="6511" y="20788"/>
                      <a:pt x="580" y="19921"/>
                      <a:pt x="0" y="19769"/>
                    </a:cubicBezTo>
                    <a:lnTo>
                      <a:pt x="187" y="18993"/>
                    </a:lnTo>
                    <a:cubicBezTo>
                      <a:pt x="1083" y="19149"/>
                      <a:pt x="1083" y="19149"/>
                      <a:pt x="1697" y="19241"/>
                    </a:cubicBezTo>
                    <a:cubicBezTo>
                      <a:pt x="3556" y="19520"/>
                      <a:pt x="5242" y="19731"/>
                      <a:pt x="6852" y="19887"/>
                    </a:cubicBezTo>
                    <a:cubicBezTo>
                      <a:pt x="8614" y="20056"/>
                      <a:pt x="10076" y="20135"/>
                      <a:pt x="11452" y="20135"/>
                    </a:cubicBezTo>
                    <a:cubicBezTo>
                      <a:pt x="11785" y="20135"/>
                      <a:pt x="12118" y="20130"/>
                      <a:pt x="12452" y="20120"/>
                    </a:cubicBezTo>
                    <a:cubicBezTo>
                      <a:pt x="13987" y="20074"/>
                      <a:pt x="15791" y="19944"/>
                      <a:pt x="17518" y="19334"/>
                    </a:cubicBezTo>
                    <a:cubicBezTo>
                      <a:pt x="18117" y="19123"/>
                      <a:pt x="18607" y="18878"/>
                      <a:pt x="19017" y="18585"/>
                    </a:cubicBezTo>
                    <a:cubicBezTo>
                      <a:pt x="19719" y="18083"/>
                      <a:pt x="20137" y="17546"/>
                      <a:pt x="20333" y="16895"/>
                    </a:cubicBezTo>
                    <a:cubicBezTo>
                      <a:pt x="20933" y="14889"/>
                      <a:pt x="21930" y="12863"/>
                      <a:pt x="23466" y="10519"/>
                    </a:cubicBezTo>
                    <a:cubicBezTo>
                      <a:pt x="24393" y="9104"/>
                      <a:pt x="25303" y="7881"/>
                      <a:pt x="26247" y="6781"/>
                    </a:cubicBezTo>
                    <a:cubicBezTo>
                      <a:pt x="27245" y="5619"/>
                      <a:pt x="28522" y="4560"/>
                      <a:pt x="30268" y="3448"/>
                    </a:cubicBezTo>
                    <a:cubicBezTo>
                      <a:pt x="32941" y="1746"/>
                      <a:pt x="35899" y="659"/>
                      <a:pt x="39059" y="217"/>
                    </a:cubicBezTo>
                    <a:cubicBezTo>
                      <a:pt x="40094" y="73"/>
                      <a:pt x="41138" y="0"/>
                      <a:pt x="42164" y="0"/>
                    </a:cubicBezTo>
                    <a:cubicBezTo>
                      <a:pt x="45516" y="0"/>
                      <a:pt x="48873" y="782"/>
                      <a:pt x="52142" y="2325"/>
                    </a:cubicBezTo>
                    <a:cubicBezTo>
                      <a:pt x="54527" y="3451"/>
                      <a:pt x="56521" y="4804"/>
                      <a:pt x="58240" y="6461"/>
                    </a:cubicBezTo>
                    <a:cubicBezTo>
                      <a:pt x="61161" y="9279"/>
                      <a:pt x="62978" y="12592"/>
                      <a:pt x="63642" y="16309"/>
                    </a:cubicBezTo>
                    <a:cubicBezTo>
                      <a:pt x="63798" y="17191"/>
                      <a:pt x="63859" y="18079"/>
                      <a:pt x="63918" y="18937"/>
                    </a:cubicBezTo>
                    <a:lnTo>
                      <a:pt x="63973" y="19697"/>
                    </a:lnTo>
                    <a:cubicBezTo>
                      <a:pt x="64054" y="20752"/>
                      <a:pt x="64091" y="21824"/>
                      <a:pt x="64127" y="22860"/>
                    </a:cubicBezTo>
                    <a:cubicBezTo>
                      <a:pt x="64144" y="23385"/>
                      <a:pt x="64162" y="23893"/>
                      <a:pt x="64184" y="24400"/>
                    </a:cubicBezTo>
                    <a:cubicBezTo>
                      <a:pt x="64210" y="24961"/>
                      <a:pt x="64211" y="25422"/>
                      <a:pt x="64186" y="25851"/>
                    </a:cubicBezTo>
                    <a:cubicBezTo>
                      <a:pt x="64136" y="26740"/>
                      <a:pt x="64364" y="27628"/>
                      <a:pt x="64905" y="28649"/>
                    </a:cubicBezTo>
                    <a:cubicBezTo>
                      <a:pt x="65733" y="30209"/>
                      <a:pt x="66979" y="31542"/>
                      <a:pt x="68829" y="32846"/>
                    </a:cubicBezTo>
                    <a:cubicBezTo>
                      <a:pt x="70798" y="34234"/>
                      <a:pt x="73126" y="35352"/>
                      <a:pt x="76155" y="36367"/>
                    </a:cubicBezTo>
                    <a:cubicBezTo>
                      <a:pt x="77329" y="36760"/>
                      <a:pt x="80255" y="37537"/>
                      <a:pt x="80255" y="37537"/>
                    </a:cubicBezTo>
                    <a:cubicBezTo>
                      <a:pt x="80255" y="37537"/>
                      <a:pt x="80371" y="37432"/>
                      <a:pt x="80084" y="38316"/>
                    </a:cubicBezTo>
                    <a:lnTo>
                      <a:pt x="79954" y="3829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" name="Freeform 34"/>
              <p:cNvSpPr>
                <a:spLocks/>
              </p:cNvSpPr>
              <p:nvPr/>
            </p:nvSpPr>
            <p:spPr bwMode="auto">
              <a:xfrm>
                <a:off x="8104072" y="338971"/>
                <a:ext cx="756560" cy="358096"/>
              </a:xfrm>
              <a:custGeom>
                <a:avLst/>
                <a:gdLst>
                  <a:gd name="T0" fmla="*/ 79616 w 79938"/>
                  <a:gd name="T1" fmla="*/ 37719 h 37757"/>
                  <a:gd name="T2" fmla="*/ 78309 w 79938"/>
                  <a:gd name="T3" fmla="*/ 37419 h 37757"/>
                  <a:gd name="T4" fmla="*/ 71301 w 79938"/>
                  <a:gd name="T5" fmla="*/ 34776 h 37757"/>
                  <a:gd name="T6" fmla="*/ 67755 w 79938"/>
                  <a:gd name="T7" fmla="*/ 31949 h 37757"/>
                  <a:gd name="T8" fmla="*/ 66728 w 79938"/>
                  <a:gd name="T9" fmla="*/ 29300 h 37757"/>
                  <a:gd name="T10" fmla="*/ 66569 w 79938"/>
                  <a:gd name="T11" fmla="*/ 26096 h 37757"/>
                  <a:gd name="T12" fmla="*/ 66479 w 79938"/>
                  <a:gd name="T13" fmla="*/ 24486 h 37757"/>
                  <a:gd name="T14" fmla="*/ 66006 w 79938"/>
                  <a:gd name="T15" fmla="*/ 20011 h 37757"/>
                  <a:gd name="T16" fmla="*/ 61669 w 79938"/>
                  <a:gd name="T17" fmla="*/ 10848 h 37757"/>
                  <a:gd name="T18" fmla="*/ 48257 w 79938"/>
                  <a:gd name="T19" fmla="*/ 2014 h 37757"/>
                  <a:gd name="T20" fmla="*/ 40601 w 79938"/>
                  <a:gd name="T21" fmla="*/ 814 h 37757"/>
                  <a:gd name="T22" fmla="*/ 39020 w 79938"/>
                  <a:gd name="T23" fmla="*/ 864 h 37757"/>
                  <a:gd name="T24" fmla="*/ 22115 w 79938"/>
                  <a:gd name="T25" fmla="*/ 8219 h 37757"/>
                  <a:gd name="T26" fmla="*/ 16341 w 79938"/>
                  <a:gd name="T27" fmla="*/ 15785 h 37757"/>
                  <a:gd name="T28" fmla="*/ 16083 w 79938"/>
                  <a:gd name="T29" fmla="*/ 16279 h 37757"/>
                  <a:gd name="T30" fmla="*/ 14966 w 79938"/>
                  <a:gd name="T31" fmla="*/ 18013 h 37757"/>
                  <a:gd name="T32" fmla="*/ 11571 w 79938"/>
                  <a:gd name="T33" fmla="*/ 19795 h 37757"/>
                  <a:gd name="T34" fmla="*/ 10424 w 79938"/>
                  <a:gd name="T35" fmla="*/ 19884 h 37757"/>
                  <a:gd name="T36" fmla="*/ 8728 w 79938"/>
                  <a:gd name="T37" fmla="*/ 19776 h 37757"/>
                  <a:gd name="T38" fmla="*/ 8514 w 79938"/>
                  <a:gd name="T39" fmla="*/ 19756 h 37757"/>
                  <a:gd name="T40" fmla="*/ 5141 w 79938"/>
                  <a:gd name="T41" fmla="*/ 19371 h 37757"/>
                  <a:gd name="T42" fmla="*/ 2124 w 79938"/>
                  <a:gd name="T43" fmla="*/ 18969 h 37757"/>
                  <a:gd name="T44" fmla="*/ 1127 w 79938"/>
                  <a:gd name="T45" fmla="*/ 18833 h 37757"/>
                  <a:gd name="T46" fmla="*/ 0 w 79938"/>
                  <a:gd name="T47" fmla="*/ 18660 h 37757"/>
                  <a:gd name="T48" fmla="*/ 212 w 79938"/>
                  <a:gd name="T49" fmla="*/ 17848 h 37757"/>
                  <a:gd name="T50" fmla="*/ 1502 w 79938"/>
                  <a:gd name="T51" fmla="*/ 18044 h 37757"/>
                  <a:gd name="T52" fmla="*/ 1996 w 79938"/>
                  <a:gd name="T53" fmla="*/ 18123 h 37757"/>
                  <a:gd name="T54" fmla="*/ 6252 w 79938"/>
                  <a:gd name="T55" fmla="*/ 18677 h 37757"/>
                  <a:gd name="T56" fmla="*/ 6730 w 79938"/>
                  <a:gd name="T57" fmla="*/ 18735 h 37757"/>
                  <a:gd name="T58" fmla="*/ 10269 w 79938"/>
                  <a:gd name="T59" fmla="*/ 19055 h 37757"/>
                  <a:gd name="T60" fmla="*/ 10476 w 79938"/>
                  <a:gd name="T61" fmla="*/ 19059 h 37757"/>
                  <a:gd name="T62" fmla="*/ 15258 w 79938"/>
                  <a:gd name="T63" fmla="*/ 16089 h 37757"/>
                  <a:gd name="T64" fmla="*/ 18760 w 79938"/>
                  <a:gd name="T65" fmla="*/ 10701 h 37757"/>
                  <a:gd name="T66" fmla="*/ 25215 w 79938"/>
                  <a:gd name="T67" fmla="*/ 4624 h 37757"/>
                  <a:gd name="T68" fmla="*/ 35526 w 79938"/>
                  <a:gd name="T69" fmla="*/ 455 h 37757"/>
                  <a:gd name="T70" fmla="*/ 40200 w 79938"/>
                  <a:gd name="T71" fmla="*/ 2 h 37757"/>
                  <a:gd name="T72" fmla="*/ 40468 w 79938"/>
                  <a:gd name="T73" fmla="*/ 0 h 37757"/>
                  <a:gd name="T74" fmla="*/ 52315 w 79938"/>
                  <a:gd name="T75" fmla="*/ 2671 h 37757"/>
                  <a:gd name="T76" fmla="*/ 60515 w 79938"/>
                  <a:gd name="T77" fmla="*/ 8302 h 37757"/>
                  <a:gd name="T78" fmla="*/ 66900 w 79938"/>
                  <a:gd name="T79" fmla="*/ 20288 h 37757"/>
                  <a:gd name="T80" fmla="*/ 67295 w 79938"/>
                  <a:gd name="T81" fmla="*/ 24209 h 37757"/>
                  <a:gd name="T82" fmla="*/ 67527 w 79938"/>
                  <a:gd name="T83" fmla="*/ 28494 h 37757"/>
                  <a:gd name="T84" fmla="*/ 67540 w 79938"/>
                  <a:gd name="T85" fmla="*/ 28940 h 37757"/>
                  <a:gd name="T86" fmla="*/ 67661 w 79938"/>
                  <a:gd name="T87" fmla="*/ 30033 h 37757"/>
                  <a:gd name="T88" fmla="*/ 69452 w 79938"/>
                  <a:gd name="T89" fmla="*/ 32564 h 37757"/>
                  <a:gd name="T90" fmla="*/ 73478 w 79938"/>
                  <a:gd name="T91" fmla="*/ 34929 h 37757"/>
                  <a:gd name="T92" fmla="*/ 79529 w 79938"/>
                  <a:gd name="T93" fmla="*/ 36883 h 37757"/>
                  <a:gd name="T94" fmla="*/ 79789 w 79938"/>
                  <a:gd name="T95" fmla="*/ 36964 h 37757"/>
                  <a:gd name="T96" fmla="*/ 79938 w 79938"/>
                  <a:gd name="T97" fmla="*/ 37014 h 37757"/>
                  <a:gd name="T98" fmla="*/ 79796 w 79938"/>
                  <a:gd name="T99" fmla="*/ 37757 h 37757"/>
                  <a:gd name="T100" fmla="*/ 79616 w 79938"/>
                  <a:gd name="T101" fmla="*/ 37719 h 37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938" h="37757">
                    <a:moveTo>
                      <a:pt x="79616" y="37719"/>
                    </a:moveTo>
                    <a:cubicBezTo>
                      <a:pt x="79615" y="37719"/>
                      <a:pt x="78731" y="37532"/>
                      <a:pt x="78309" y="37419"/>
                    </a:cubicBezTo>
                    <a:cubicBezTo>
                      <a:pt x="75369" y="36626"/>
                      <a:pt x="73207" y="35811"/>
                      <a:pt x="71301" y="34776"/>
                    </a:cubicBezTo>
                    <a:cubicBezTo>
                      <a:pt x="70191" y="34174"/>
                      <a:pt x="68786" y="33308"/>
                      <a:pt x="67755" y="31949"/>
                    </a:cubicBezTo>
                    <a:cubicBezTo>
                      <a:pt x="67085" y="31067"/>
                      <a:pt x="66759" y="30225"/>
                      <a:pt x="66728" y="29300"/>
                    </a:cubicBezTo>
                    <a:cubicBezTo>
                      <a:pt x="66692" y="28231"/>
                      <a:pt x="66631" y="27164"/>
                      <a:pt x="66569" y="26096"/>
                    </a:cubicBezTo>
                    <a:lnTo>
                      <a:pt x="66479" y="24486"/>
                    </a:lnTo>
                    <a:cubicBezTo>
                      <a:pt x="66403" y="23023"/>
                      <a:pt x="66324" y="21510"/>
                      <a:pt x="66006" y="20011"/>
                    </a:cubicBezTo>
                    <a:cubicBezTo>
                      <a:pt x="65291" y="16626"/>
                      <a:pt x="63832" y="13543"/>
                      <a:pt x="61669" y="10848"/>
                    </a:cubicBezTo>
                    <a:cubicBezTo>
                      <a:pt x="58348" y="6711"/>
                      <a:pt x="53962" y="3821"/>
                      <a:pt x="48257" y="2014"/>
                    </a:cubicBezTo>
                    <a:cubicBezTo>
                      <a:pt x="45744" y="1218"/>
                      <a:pt x="43168" y="814"/>
                      <a:pt x="40601" y="814"/>
                    </a:cubicBezTo>
                    <a:cubicBezTo>
                      <a:pt x="40076" y="814"/>
                      <a:pt x="39549" y="831"/>
                      <a:pt x="39020" y="864"/>
                    </a:cubicBezTo>
                    <a:cubicBezTo>
                      <a:pt x="32416" y="1282"/>
                      <a:pt x="26727" y="3757"/>
                      <a:pt x="22115" y="8219"/>
                    </a:cubicBezTo>
                    <a:cubicBezTo>
                      <a:pt x="19778" y="10478"/>
                      <a:pt x="17836" y="13024"/>
                      <a:pt x="16341" y="15785"/>
                    </a:cubicBezTo>
                    <a:cubicBezTo>
                      <a:pt x="16252" y="15948"/>
                      <a:pt x="16168" y="16114"/>
                      <a:pt x="16083" y="16279"/>
                    </a:cubicBezTo>
                    <a:cubicBezTo>
                      <a:pt x="15776" y="16877"/>
                      <a:pt x="15459" y="17494"/>
                      <a:pt x="14966" y="18013"/>
                    </a:cubicBezTo>
                    <a:cubicBezTo>
                      <a:pt x="14051" y="18974"/>
                      <a:pt x="12908" y="19573"/>
                      <a:pt x="11571" y="19795"/>
                    </a:cubicBezTo>
                    <a:cubicBezTo>
                      <a:pt x="11215" y="19855"/>
                      <a:pt x="10840" y="19884"/>
                      <a:pt x="10424" y="19884"/>
                    </a:cubicBezTo>
                    <a:cubicBezTo>
                      <a:pt x="9855" y="19884"/>
                      <a:pt x="9283" y="19829"/>
                      <a:pt x="8728" y="19776"/>
                    </a:cubicBezTo>
                    <a:lnTo>
                      <a:pt x="8514" y="19756"/>
                    </a:lnTo>
                    <a:cubicBezTo>
                      <a:pt x="7387" y="19649"/>
                      <a:pt x="6264" y="19513"/>
                      <a:pt x="5141" y="19371"/>
                    </a:cubicBezTo>
                    <a:cubicBezTo>
                      <a:pt x="4135" y="19244"/>
                      <a:pt x="3130" y="19107"/>
                      <a:pt x="2124" y="18969"/>
                    </a:cubicBezTo>
                    <a:lnTo>
                      <a:pt x="1127" y="18833"/>
                    </a:lnTo>
                    <a:cubicBezTo>
                      <a:pt x="916" y="18803"/>
                      <a:pt x="0" y="18660"/>
                      <a:pt x="0" y="18660"/>
                    </a:cubicBezTo>
                    <a:cubicBezTo>
                      <a:pt x="134" y="18317"/>
                      <a:pt x="150" y="18145"/>
                      <a:pt x="212" y="17848"/>
                    </a:cubicBezTo>
                    <a:cubicBezTo>
                      <a:pt x="613" y="17883"/>
                      <a:pt x="732" y="17914"/>
                      <a:pt x="1502" y="18044"/>
                    </a:cubicBezTo>
                    <a:cubicBezTo>
                      <a:pt x="1695" y="18077"/>
                      <a:pt x="1845" y="18102"/>
                      <a:pt x="1996" y="18123"/>
                    </a:cubicBezTo>
                    <a:cubicBezTo>
                      <a:pt x="3414" y="18317"/>
                      <a:pt x="4831" y="18509"/>
                      <a:pt x="6252" y="18677"/>
                    </a:cubicBezTo>
                    <a:lnTo>
                      <a:pt x="6730" y="18735"/>
                    </a:lnTo>
                    <a:cubicBezTo>
                      <a:pt x="7903" y="18875"/>
                      <a:pt x="9095" y="19017"/>
                      <a:pt x="10269" y="19055"/>
                    </a:cubicBezTo>
                    <a:lnTo>
                      <a:pt x="10476" y="19059"/>
                    </a:lnTo>
                    <a:cubicBezTo>
                      <a:pt x="12634" y="19059"/>
                      <a:pt x="14375" y="17976"/>
                      <a:pt x="15258" y="16089"/>
                    </a:cubicBezTo>
                    <a:cubicBezTo>
                      <a:pt x="16046" y="14406"/>
                      <a:pt x="17126" y="12744"/>
                      <a:pt x="18760" y="10701"/>
                    </a:cubicBezTo>
                    <a:cubicBezTo>
                      <a:pt x="20835" y="8110"/>
                      <a:pt x="22946" y="6122"/>
                      <a:pt x="25215" y="4624"/>
                    </a:cubicBezTo>
                    <a:cubicBezTo>
                      <a:pt x="28378" y="2534"/>
                      <a:pt x="31847" y="1132"/>
                      <a:pt x="35526" y="455"/>
                    </a:cubicBezTo>
                    <a:cubicBezTo>
                      <a:pt x="37079" y="169"/>
                      <a:pt x="38651" y="16"/>
                      <a:pt x="40200" y="2"/>
                    </a:cubicBezTo>
                    <a:lnTo>
                      <a:pt x="40468" y="0"/>
                    </a:lnTo>
                    <a:cubicBezTo>
                      <a:pt x="44442" y="0"/>
                      <a:pt x="48429" y="899"/>
                      <a:pt x="52315" y="2671"/>
                    </a:cubicBezTo>
                    <a:cubicBezTo>
                      <a:pt x="55491" y="4119"/>
                      <a:pt x="58250" y="6014"/>
                      <a:pt x="60515" y="8302"/>
                    </a:cubicBezTo>
                    <a:cubicBezTo>
                      <a:pt x="63904" y="11726"/>
                      <a:pt x="66053" y="15759"/>
                      <a:pt x="66900" y="20288"/>
                    </a:cubicBezTo>
                    <a:cubicBezTo>
                      <a:pt x="67144" y="21595"/>
                      <a:pt x="67220" y="22924"/>
                      <a:pt x="67295" y="24209"/>
                    </a:cubicBezTo>
                    <a:cubicBezTo>
                      <a:pt x="67295" y="24209"/>
                      <a:pt x="67484" y="27752"/>
                      <a:pt x="67527" y="28494"/>
                    </a:cubicBezTo>
                    <a:cubicBezTo>
                      <a:pt x="67536" y="28643"/>
                      <a:pt x="67538" y="28791"/>
                      <a:pt x="67540" y="28940"/>
                    </a:cubicBezTo>
                    <a:cubicBezTo>
                      <a:pt x="67546" y="29326"/>
                      <a:pt x="67552" y="29683"/>
                      <a:pt x="67661" y="30033"/>
                    </a:cubicBezTo>
                    <a:cubicBezTo>
                      <a:pt x="67952" y="30962"/>
                      <a:pt x="68521" y="31766"/>
                      <a:pt x="69452" y="32564"/>
                    </a:cubicBezTo>
                    <a:cubicBezTo>
                      <a:pt x="70482" y="33448"/>
                      <a:pt x="71724" y="34177"/>
                      <a:pt x="73478" y="34929"/>
                    </a:cubicBezTo>
                    <a:cubicBezTo>
                      <a:pt x="75192" y="35665"/>
                      <a:pt x="77115" y="36286"/>
                      <a:pt x="79529" y="36883"/>
                    </a:cubicBezTo>
                    <a:cubicBezTo>
                      <a:pt x="79599" y="36901"/>
                      <a:pt x="79789" y="36964"/>
                      <a:pt x="79789" y="36964"/>
                    </a:cubicBezTo>
                    <a:lnTo>
                      <a:pt x="79938" y="37014"/>
                    </a:lnTo>
                    <a:lnTo>
                      <a:pt x="79796" y="37757"/>
                    </a:lnTo>
                    <a:lnTo>
                      <a:pt x="79616" y="3771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" name="Freeform 35"/>
              <p:cNvSpPr>
                <a:spLocks/>
              </p:cNvSpPr>
              <p:nvPr/>
            </p:nvSpPr>
            <p:spPr bwMode="auto">
              <a:xfrm>
                <a:off x="8129993" y="291981"/>
                <a:ext cx="743600" cy="337032"/>
              </a:xfrm>
              <a:custGeom>
                <a:avLst/>
                <a:gdLst>
                  <a:gd name="T0" fmla="*/ 78208 w 78417"/>
                  <a:gd name="T1" fmla="*/ 35477 h 35501"/>
                  <a:gd name="T2" fmla="*/ 77943 w 78417"/>
                  <a:gd name="T3" fmla="*/ 35427 h 35501"/>
                  <a:gd name="T4" fmla="*/ 71952 w 78417"/>
                  <a:gd name="T5" fmla="*/ 32796 h 35501"/>
                  <a:gd name="T6" fmla="*/ 68866 w 78417"/>
                  <a:gd name="T7" fmla="*/ 28565 h 35501"/>
                  <a:gd name="T8" fmla="*/ 68671 w 78417"/>
                  <a:gd name="T9" fmla="*/ 27280 h 35501"/>
                  <a:gd name="T10" fmla="*/ 68658 w 78417"/>
                  <a:gd name="T11" fmla="*/ 27119 h 35501"/>
                  <a:gd name="T12" fmla="*/ 63008 w 78417"/>
                  <a:gd name="T13" fmla="*/ 12903 h 35501"/>
                  <a:gd name="T14" fmla="*/ 49481 w 78417"/>
                  <a:gd name="T15" fmla="*/ 3138 h 35501"/>
                  <a:gd name="T16" fmla="*/ 42167 w 78417"/>
                  <a:gd name="T17" fmla="*/ 1174 h 35501"/>
                  <a:gd name="T18" fmla="*/ 37270 w 78417"/>
                  <a:gd name="T19" fmla="*/ 824 h 35501"/>
                  <a:gd name="T20" fmla="*/ 35270 w 78417"/>
                  <a:gd name="T21" fmla="*/ 884 h 35501"/>
                  <a:gd name="T22" fmla="*/ 23453 w 78417"/>
                  <a:gd name="T23" fmla="*/ 3869 h 35501"/>
                  <a:gd name="T24" fmla="*/ 14180 w 78417"/>
                  <a:gd name="T25" fmla="*/ 10824 h 35501"/>
                  <a:gd name="T26" fmla="*/ 11741 w 78417"/>
                  <a:gd name="T27" fmla="*/ 13891 h 35501"/>
                  <a:gd name="T28" fmla="*/ 10765 w 78417"/>
                  <a:gd name="T29" fmla="*/ 14744 h 35501"/>
                  <a:gd name="T30" fmla="*/ 5979 w 78417"/>
                  <a:gd name="T31" fmla="*/ 16410 h 35501"/>
                  <a:gd name="T32" fmla="*/ 4087 w 78417"/>
                  <a:gd name="T33" fmla="*/ 16520 h 35501"/>
                  <a:gd name="T34" fmla="*/ 0 w 78417"/>
                  <a:gd name="T35" fmla="*/ 16024 h 35501"/>
                  <a:gd name="T36" fmla="*/ 272 w 78417"/>
                  <a:gd name="T37" fmla="*/ 15279 h 35501"/>
                  <a:gd name="T38" fmla="*/ 4157 w 78417"/>
                  <a:gd name="T39" fmla="*/ 15684 h 35501"/>
                  <a:gd name="T40" fmla="*/ 10399 w 78417"/>
                  <a:gd name="T41" fmla="*/ 13980 h 35501"/>
                  <a:gd name="T42" fmla="*/ 11203 w 78417"/>
                  <a:gd name="T43" fmla="*/ 13213 h 35501"/>
                  <a:gd name="T44" fmla="*/ 25414 w 78417"/>
                  <a:gd name="T45" fmla="*/ 2114 h 35501"/>
                  <a:gd name="T46" fmla="*/ 32964 w 78417"/>
                  <a:gd name="T47" fmla="*/ 259 h 35501"/>
                  <a:gd name="T48" fmla="*/ 37184 w 78417"/>
                  <a:gd name="T49" fmla="*/ 0 h 35501"/>
                  <a:gd name="T50" fmla="*/ 39980 w 78417"/>
                  <a:gd name="T51" fmla="*/ 116 h 35501"/>
                  <a:gd name="T52" fmla="*/ 59255 w 78417"/>
                  <a:gd name="T53" fmla="*/ 7886 h 35501"/>
                  <a:gd name="T54" fmla="*/ 68809 w 78417"/>
                  <a:gd name="T55" fmla="*/ 22870 h 35501"/>
                  <a:gd name="T56" fmla="*/ 69529 w 78417"/>
                  <a:gd name="T57" fmla="*/ 27575 h 35501"/>
                  <a:gd name="T58" fmla="*/ 70646 w 78417"/>
                  <a:gd name="T59" fmla="*/ 30330 h 35501"/>
                  <a:gd name="T60" fmla="*/ 75187 w 78417"/>
                  <a:gd name="T61" fmla="*/ 33677 h 35501"/>
                  <a:gd name="T62" fmla="*/ 77940 w 78417"/>
                  <a:gd name="T63" fmla="*/ 34575 h 35501"/>
                  <a:gd name="T64" fmla="*/ 78408 w 78417"/>
                  <a:gd name="T65" fmla="*/ 34704 h 35501"/>
                  <a:gd name="T66" fmla="*/ 78357 w 78417"/>
                  <a:gd name="T67" fmla="*/ 35501 h 35501"/>
                  <a:gd name="T68" fmla="*/ 78208 w 78417"/>
                  <a:gd name="T69" fmla="*/ 35477 h 35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417" h="35501">
                    <a:moveTo>
                      <a:pt x="78208" y="35477"/>
                    </a:moveTo>
                    <a:cubicBezTo>
                      <a:pt x="78207" y="35477"/>
                      <a:pt x="78033" y="35449"/>
                      <a:pt x="77943" y="35427"/>
                    </a:cubicBezTo>
                    <a:cubicBezTo>
                      <a:pt x="75412" y="34808"/>
                      <a:pt x="73509" y="33972"/>
                      <a:pt x="71952" y="32796"/>
                    </a:cubicBezTo>
                    <a:cubicBezTo>
                      <a:pt x="70357" y="31592"/>
                      <a:pt x="69349" y="30208"/>
                      <a:pt x="68866" y="28565"/>
                    </a:cubicBezTo>
                    <a:cubicBezTo>
                      <a:pt x="68741" y="28136"/>
                      <a:pt x="68705" y="27701"/>
                      <a:pt x="68671" y="27280"/>
                    </a:cubicBezTo>
                    <a:lnTo>
                      <a:pt x="68658" y="27119"/>
                    </a:lnTo>
                    <a:cubicBezTo>
                      <a:pt x="68210" y="21879"/>
                      <a:pt x="66309" y="17096"/>
                      <a:pt x="63008" y="12903"/>
                    </a:cubicBezTo>
                    <a:cubicBezTo>
                      <a:pt x="59590" y="8560"/>
                      <a:pt x="55165" y="5366"/>
                      <a:pt x="49481" y="3138"/>
                    </a:cubicBezTo>
                    <a:cubicBezTo>
                      <a:pt x="47024" y="2175"/>
                      <a:pt x="44563" y="1515"/>
                      <a:pt x="42167" y="1174"/>
                    </a:cubicBezTo>
                    <a:cubicBezTo>
                      <a:pt x="40526" y="942"/>
                      <a:pt x="38879" y="824"/>
                      <a:pt x="37270" y="824"/>
                    </a:cubicBezTo>
                    <a:cubicBezTo>
                      <a:pt x="36604" y="824"/>
                      <a:pt x="35938" y="844"/>
                      <a:pt x="35270" y="884"/>
                    </a:cubicBezTo>
                    <a:cubicBezTo>
                      <a:pt x="31054" y="1138"/>
                      <a:pt x="27078" y="2142"/>
                      <a:pt x="23453" y="3869"/>
                    </a:cubicBezTo>
                    <a:cubicBezTo>
                      <a:pt x="19959" y="5534"/>
                      <a:pt x="16839" y="7873"/>
                      <a:pt x="14180" y="10824"/>
                    </a:cubicBezTo>
                    <a:cubicBezTo>
                      <a:pt x="13308" y="11791"/>
                      <a:pt x="12486" y="12823"/>
                      <a:pt x="11741" y="13891"/>
                    </a:cubicBezTo>
                    <a:cubicBezTo>
                      <a:pt x="11485" y="14259"/>
                      <a:pt x="11134" y="14504"/>
                      <a:pt x="10765" y="14744"/>
                    </a:cubicBezTo>
                    <a:cubicBezTo>
                      <a:pt x="9370" y="15648"/>
                      <a:pt x="7804" y="16193"/>
                      <a:pt x="5979" y="16410"/>
                    </a:cubicBezTo>
                    <a:cubicBezTo>
                      <a:pt x="5359" y="16483"/>
                      <a:pt x="4723" y="16520"/>
                      <a:pt x="4087" y="16520"/>
                    </a:cubicBezTo>
                    <a:cubicBezTo>
                      <a:pt x="3487" y="16520"/>
                      <a:pt x="390" y="16273"/>
                      <a:pt x="0" y="16024"/>
                    </a:cubicBezTo>
                    <a:cubicBezTo>
                      <a:pt x="116" y="15710"/>
                      <a:pt x="163" y="15556"/>
                      <a:pt x="272" y="15279"/>
                    </a:cubicBezTo>
                    <a:cubicBezTo>
                      <a:pt x="1206" y="15530"/>
                      <a:pt x="3190" y="15684"/>
                      <a:pt x="4157" y="15684"/>
                    </a:cubicBezTo>
                    <a:cubicBezTo>
                      <a:pt x="6548" y="15684"/>
                      <a:pt x="8589" y="15127"/>
                      <a:pt x="10399" y="13980"/>
                    </a:cubicBezTo>
                    <a:cubicBezTo>
                      <a:pt x="10712" y="13783"/>
                      <a:pt x="10975" y="13532"/>
                      <a:pt x="11203" y="13213"/>
                    </a:cubicBezTo>
                    <a:cubicBezTo>
                      <a:pt x="14891" y="8040"/>
                      <a:pt x="19672" y="4307"/>
                      <a:pt x="25414" y="2114"/>
                    </a:cubicBezTo>
                    <a:cubicBezTo>
                      <a:pt x="27795" y="1205"/>
                      <a:pt x="30335" y="581"/>
                      <a:pt x="32964" y="259"/>
                    </a:cubicBezTo>
                    <a:cubicBezTo>
                      <a:pt x="34371" y="87"/>
                      <a:pt x="35790" y="0"/>
                      <a:pt x="37184" y="0"/>
                    </a:cubicBezTo>
                    <a:cubicBezTo>
                      <a:pt x="38115" y="0"/>
                      <a:pt x="39056" y="39"/>
                      <a:pt x="39980" y="116"/>
                    </a:cubicBezTo>
                    <a:cubicBezTo>
                      <a:pt x="47217" y="717"/>
                      <a:pt x="53702" y="3331"/>
                      <a:pt x="59255" y="7886"/>
                    </a:cubicBezTo>
                    <a:cubicBezTo>
                      <a:pt x="64107" y="11867"/>
                      <a:pt x="67322" y="16908"/>
                      <a:pt x="68809" y="22870"/>
                    </a:cubicBezTo>
                    <a:cubicBezTo>
                      <a:pt x="69177" y="24347"/>
                      <a:pt x="69419" y="25930"/>
                      <a:pt x="69529" y="27575"/>
                    </a:cubicBezTo>
                    <a:cubicBezTo>
                      <a:pt x="69591" y="28479"/>
                      <a:pt x="69955" y="29380"/>
                      <a:pt x="70646" y="30330"/>
                    </a:cubicBezTo>
                    <a:cubicBezTo>
                      <a:pt x="71667" y="31735"/>
                      <a:pt x="73110" y="32798"/>
                      <a:pt x="75187" y="33677"/>
                    </a:cubicBezTo>
                    <a:cubicBezTo>
                      <a:pt x="76013" y="34027"/>
                      <a:pt x="76913" y="34321"/>
                      <a:pt x="77940" y="34575"/>
                    </a:cubicBezTo>
                    <a:cubicBezTo>
                      <a:pt x="78011" y="34592"/>
                      <a:pt x="78272" y="34666"/>
                      <a:pt x="78408" y="34704"/>
                    </a:cubicBezTo>
                    <a:cubicBezTo>
                      <a:pt x="78397" y="35024"/>
                      <a:pt x="78417" y="35150"/>
                      <a:pt x="78357" y="35501"/>
                    </a:cubicBezTo>
                    <a:lnTo>
                      <a:pt x="78208" y="3547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" name="Freeform 36"/>
              <p:cNvSpPr>
                <a:spLocks/>
              </p:cNvSpPr>
              <p:nvPr/>
            </p:nvSpPr>
            <p:spPr bwMode="auto">
              <a:xfrm>
                <a:off x="8151053" y="241751"/>
                <a:ext cx="729020" cy="330550"/>
              </a:xfrm>
              <a:custGeom>
                <a:avLst/>
                <a:gdLst>
                  <a:gd name="T0" fmla="*/ 76780 w 77055"/>
                  <a:gd name="T1" fmla="*/ 34668 h 34755"/>
                  <a:gd name="T2" fmla="*/ 74218 w 77055"/>
                  <a:gd name="T3" fmla="*/ 33379 h 34755"/>
                  <a:gd name="T4" fmla="*/ 70393 w 77055"/>
                  <a:gd name="T5" fmla="*/ 28795 h 34755"/>
                  <a:gd name="T6" fmla="*/ 70000 w 77055"/>
                  <a:gd name="T7" fmla="*/ 27152 h 34755"/>
                  <a:gd name="T8" fmla="*/ 69884 w 77055"/>
                  <a:gd name="T9" fmla="*/ 26499 h 34755"/>
                  <a:gd name="T10" fmla="*/ 64947 w 77055"/>
                  <a:gd name="T11" fmla="*/ 15357 h 34755"/>
                  <a:gd name="T12" fmla="*/ 52586 w 77055"/>
                  <a:gd name="T13" fmla="*/ 4945 h 34755"/>
                  <a:gd name="T14" fmla="*/ 42855 w 77055"/>
                  <a:gd name="T15" fmla="*/ 1527 h 34755"/>
                  <a:gd name="T16" fmla="*/ 37964 w 77055"/>
                  <a:gd name="T17" fmla="*/ 894 h 34755"/>
                  <a:gd name="T18" fmla="*/ 35422 w 77055"/>
                  <a:gd name="T19" fmla="*/ 809 h 34755"/>
                  <a:gd name="T20" fmla="*/ 33638 w 77055"/>
                  <a:gd name="T21" fmla="*/ 850 h 34755"/>
                  <a:gd name="T22" fmla="*/ 24199 w 77055"/>
                  <a:gd name="T23" fmla="*/ 2505 h 34755"/>
                  <a:gd name="T24" fmla="*/ 10864 w 77055"/>
                  <a:gd name="T25" fmla="*/ 10635 h 34755"/>
                  <a:gd name="T26" fmla="*/ 10090 w 77055"/>
                  <a:gd name="T27" fmla="*/ 11470 h 34755"/>
                  <a:gd name="T28" fmla="*/ 8793 w 77055"/>
                  <a:gd name="T29" fmla="*/ 12821 h 34755"/>
                  <a:gd name="T30" fmla="*/ 2250 w 77055"/>
                  <a:gd name="T31" fmla="*/ 16049 h 34755"/>
                  <a:gd name="T32" fmla="*/ 213 w 77055"/>
                  <a:gd name="T33" fmla="*/ 16221 h 34755"/>
                  <a:gd name="T34" fmla="*/ 0 w 77055"/>
                  <a:gd name="T35" fmla="*/ 16221 h 34755"/>
                  <a:gd name="T36" fmla="*/ 16 w 77055"/>
                  <a:gd name="T37" fmla="*/ 16010 h 34755"/>
                  <a:gd name="T38" fmla="*/ 160 w 77055"/>
                  <a:gd name="T39" fmla="*/ 15538 h 34755"/>
                  <a:gd name="T40" fmla="*/ 208 w 77055"/>
                  <a:gd name="T41" fmla="*/ 15470 h 34755"/>
                  <a:gd name="T42" fmla="*/ 291 w 77055"/>
                  <a:gd name="T43" fmla="*/ 15463 h 34755"/>
                  <a:gd name="T44" fmla="*/ 1796 w 77055"/>
                  <a:gd name="T45" fmla="*/ 15308 h 34755"/>
                  <a:gd name="T46" fmla="*/ 7699 w 77055"/>
                  <a:gd name="T47" fmla="*/ 12700 h 34755"/>
                  <a:gd name="T48" fmla="*/ 9259 w 77055"/>
                  <a:gd name="T49" fmla="*/ 11137 h 34755"/>
                  <a:gd name="T50" fmla="*/ 9972 w 77055"/>
                  <a:gd name="T51" fmla="*/ 10359 h 34755"/>
                  <a:gd name="T52" fmla="*/ 26589 w 77055"/>
                  <a:gd name="T53" fmla="*/ 999 h 34755"/>
                  <a:gd name="T54" fmla="*/ 32075 w 77055"/>
                  <a:gd name="T55" fmla="*/ 128 h 34755"/>
                  <a:gd name="T56" fmla="*/ 35325 w 77055"/>
                  <a:gd name="T57" fmla="*/ 0 h 34755"/>
                  <a:gd name="T58" fmla="*/ 38388 w 77055"/>
                  <a:gd name="T59" fmla="*/ 109 h 34755"/>
                  <a:gd name="T60" fmla="*/ 57581 w 77055"/>
                  <a:gd name="T61" fmla="*/ 6996 h 34755"/>
                  <a:gd name="T62" fmla="*/ 68583 w 77055"/>
                  <a:gd name="T63" fmla="*/ 19908 h 34755"/>
                  <a:gd name="T64" fmla="*/ 70910 w 77055"/>
                  <a:gd name="T65" fmla="*/ 27466 h 34755"/>
                  <a:gd name="T66" fmla="*/ 72506 w 77055"/>
                  <a:gd name="T67" fmla="*/ 30731 h 34755"/>
                  <a:gd name="T68" fmla="*/ 76489 w 77055"/>
                  <a:gd name="T69" fmla="*/ 33661 h 34755"/>
                  <a:gd name="T70" fmla="*/ 76902 w 77055"/>
                  <a:gd name="T71" fmla="*/ 33849 h 34755"/>
                  <a:gd name="T72" fmla="*/ 77017 w 77055"/>
                  <a:gd name="T73" fmla="*/ 33939 h 34755"/>
                  <a:gd name="T74" fmla="*/ 77047 w 77055"/>
                  <a:gd name="T75" fmla="*/ 34048 h 34755"/>
                  <a:gd name="T76" fmla="*/ 77036 w 77055"/>
                  <a:gd name="T77" fmla="*/ 34334 h 34755"/>
                  <a:gd name="T78" fmla="*/ 77023 w 77055"/>
                  <a:gd name="T79" fmla="*/ 34500 h 34755"/>
                  <a:gd name="T80" fmla="*/ 77013 w 77055"/>
                  <a:gd name="T81" fmla="*/ 34755 h 34755"/>
                  <a:gd name="T82" fmla="*/ 76780 w 77055"/>
                  <a:gd name="T83" fmla="*/ 34668 h 34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055" h="34755">
                    <a:moveTo>
                      <a:pt x="76780" y="34668"/>
                    </a:moveTo>
                    <a:cubicBezTo>
                      <a:pt x="75857" y="34323"/>
                      <a:pt x="74996" y="33890"/>
                      <a:pt x="74218" y="33379"/>
                    </a:cubicBezTo>
                    <a:cubicBezTo>
                      <a:pt x="72363" y="32160"/>
                      <a:pt x="71112" y="30661"/>
                      <a:pt x="70393" y="28795"/>
                    </a:cubicBezTo>
                    <a:cubicBezTo>
                      <a:pt x="70185" y="28257"/>
                      <a:pt x="70092" y="27695"/>
                      <a:pt x="70000" y="27152"/>
                    </a:cubicBezTo>
                    <a:cubicBezTo>
                      <a:pt x="69963" y="26928"/>
                      <a:pt x="69926" y="26713"/>
                      <a:pt x="69884" y="26499"/>
                    </a:cubicBezTo>
                    <a:cubicBezTo>
                      <a:pt x="69077" y="22515"/>
                      <a:pt x="67417" y="18766"/>
                      <a:pt x="64947" y="15357"/>
                    </a:cubicBezTo>
                    <a:cubicBezTo>
                      <a:pt x="61826" y="11048"/>
                      <a:pt x="57667" y="7545"/>
                      <a:pt x="52586" y="4945"/>
                    </a:cubicBezTo>
                    <a:cubicBezTo>
                      <a:pt x="49425" y="3328"/>
                      <a:pt x="46151" y="2178"/>
                      <a:pt x="42855" y="1527"/>
                    </a:cubicBezTo>
                    <a:cubicBezTo>
                      <a:pt x="41305" y="1222"/>
                      <a:pt x="39660" y="1009"/>
                      <a:pt x="37964" y="894"/>
                    </a:cubicBezTo>
                    <a:cubicBezTo>
                      <a:pt x="37124" y="837"/>
                      <a:pt x="36268" y="809"/>
                      <a:pt x="35422" y="809"/>
                    </a:cubicBezTo>
                    <a:cubicBezTo>
                      <a:pt x="34827" y="809"/>
                      <a:pt x="34232" y="822"/>
                      <a:pt x="33638" y="850"/>
                    </a:cubicBezTo>
                    <a:cubicBezTo>
                      <a:pt x="30369" y="998"/>
                      <a:pt x="27193" y="1555"/>
                      <a:pt x="24199" y="2505"/>
                    </a:cubicBezTo>
                    <a:cubicBezTo>
                      <a:pt x="19064" y="4135"/>
                      <a:pt x="14578" y="6871"/>
                      <a:pt x="10864" y="10635"/>
                    </a:cubicBezTo>
                    <a:cubicBezTo>
                      <a:pt x="10596" y="10906"/>
                      <a:pt x="10343" y="11188"/>
                      <a:pt x="10090" y="11470"/>
                    </a:cubicBezTo>
                    <a:cubicBezTo>
                      <a:pt x="9645" y="11965"/>
                      <a:pt x="9241" y="12416"/>
                      <a:pt x="8793" y="12821"/>
                    </a:cubicBezTo>
                    <a:cubicBezTo>
                      <a:pt x="6898" y="14533"/>
                      <a:pt x="4697" y="15619"/>
                      <a:pt x="2250" y="16049"/>
                    </a:cubicBezTo>
                    <a:cubicBezTo>
                      <a:pt x="1590" y="16165"/>
                      <a:pt x="924" y="16221"/>
                      <a:pt x="213" y="16221"/>
                    </a:cubicBezTo>
                    <a:lnTo>
                      <a:pt x="0" y="16221"/>
                    </a:lnTo>
                    <a:lnTo>
                      <a:pt x="16" y="16010"/>
                    </a:lnTo>
                    <a:cubicBezTo>
                      <a:pt x="47" y="15773"/>
                      <a:pt x="58" y="15681"/>
                      <a:pt x="160" y="15538"/>
                    </a:cubicBezTo>
                    <a:lnTo>
                      <a:pt x="208" y="15470"/>
                    </a:lnTo>
                    <a:lnTo>
                      <a:pt x="291" y="15463"/>
                    </a:lnTo>
                    <a:cubicBezTo>
                      <a:pt x="832" y="15416"/>
                      <a:pt x="1316" y="15374"/>
                      <a:pt x="1796" y="15308"/>
                    </a:cubicBezTo>
                    <a:cubicBezTo>
                      <a:pt x="3951" y="15016"/>
                      <a:pt x="5883" y="14163"/>
                      <a:pt x="7699" y="12700"/>
                    </a:cubicBezTo>
                    <a:cubicBezTo>
                      <a:pt x="8281" y="12230"/>
                      <a:pt x="8778" y="11674"/>
                      <a:pt x="9259" y="11137"/>
                    </a:cubicBezTo>
                    <a:cubicBezTo>
                      <a:pt x="9494" y="10875"/>
                      <a:pt x="9728" y="10612"/>
                      <a:pt x="9972" y="10359"/>
                    </a:cubicBezTo>
                    <a:cubicBezTo>
                      <a:pt x="14469" y="5689"/>
                      <a:pt x="20060" y="2540"/>
                      <a:pt x="26589" y="999"/>
                    </a:cubicBezTo>
                    <a:cubicBezTo>
                      <a:pt x="28420" y="567"/>
                      <a:pt x="30265" y="274"/>
                      <a:pt x="32075" y="128"/>
                    </a:cubicBezTo>
                    <a:cubicBezTo>
                      <a:pt x="33137" y="43"/>
                      <a:pt x="34231" y="0"/>
                      <a:pt x="35325" y="0"/>
                    </a:cubicBezTo>
                    <a:cubicBezTo>
                      <a:pt x="36334" y="0"/>
                      <a:pt x="37364" y="36"/>
                      <a:pt x="38388" y="109"/>
                    </a:cubicBezTo>
                    <a:cubicBezTo>
                      <a:pt x="45279" y="595"/>
                      <a:pt x="51737" y="2912"/>
                      <a:pt x="57581" y="6996"/>
                    </a:cubicBezTo>
                    <a:cubicBezTo>
                      <a:pt x="62471" y="10411"/>
                      <a:pt x="66174" y="14755"/>
                      <a:pt x="68583" y="19908"/>
                    </a:cubicBezTo>
                    <a:cubicBezTo>
                      <a:pt x="69686" y="22269"/>
                      <a:pt x="70469" y="24812"/>
                      <a:pt x="70910" y="27466"/>
                    </a:cubicBezTo>
                    <a:cubicBezTo>
                      <a:pt x="71093" y="28573"/>
                      <a:pt x="71615" y="29641"/>
                      <a:pt x="72506" y="30731"/>
                    </a:cubicBezTo>
                    <a:cubicBezTo>
                      <a:pt x="73475" y="31916"/>
                      <a:pt x="74778" y="32874"/>
                      <a:pt x="76489" y="33661"/>
                    </a:cubicBezTo>
                    <a:lnTo>
                      <a:pt x="76902" y="33849"/>
                    </a:lnTo>
                    <a:lnTo>
                      <a:pt x="77017" y="33939"/>
                    </a:lnTo>
                    <a:lnTo>
                      <a:pt x="77047" y="34048"/>
                    </a:lnTo>
                    <a:cubicBezTo>
                      <a:pt x="77055" y="34130"/>
                      <a:pt x="77045" y="34234"/>
                      <a:pt x="77036" y="34334"/>
                    </a:cubicBezTo>
                    <a:lnTo>
                      <a:pt x="77023" y="34500"/>
                    </a:lnTo>
                    <a:lnTo>
                      <a:pt x="77013" y="34755"/>
                    </a:lnTo>
                    <a:lnTo>
                      <a:pt x="76780" y="3466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1" name="Freeform 37"/>
              <p:cNvSpPr>
                <a:spLocks/>
              </p:cNvSpPr>
              <p:nvPr/>
            </p:nvSpPr>
            <p:spPr bwMode="auto">
              <a:xfrm>
                <a:off x="8334118" y="426470"/>
                <a:ext cx="311048" cy="312726"/>
              </a:xfrm>
              <a:custGeom>
                <a:avLst/>
                <a:gdLst>
                  <a:gd name="T0" fmla="*/ 2576 w 32817"/>
                  <a:gd name="T1" fmla="*/ 31902 h 32992"/>
                  <a:gd name="T2" fmla="*/ 732 w 32817"/>
                  <a:gd name="T3" fmla="*/ 25445 h 32992"/>
                  <a:gd name="T4" fmla="*/ 164 w 32817"/>
                  <a:gd name="T5" fmla="*/ 21307 h 32992"/>
                  <a:gd name="T6" fmla="*/ 145 w 32817"/>
                  <a:gd name="T7" fmla="*/ 15604 h 32992"/>
                  <a:gd name="T8" fmla="*/ 1493 w 32817"/>
                  <a:gd name="T9" fmla="*/ 9361 h 32992"/>
                  <a:gd name="T10" fmla="*/ 11912 w 32817"/>
                  <a:gd name="T11" fmla="*/ 493 h 32992"/>
                  <a:gd name="T12" fmla="*/ 16470 w 32817"/>
                  <a:gd name="T13" fmla="*/ 0 h 32992"/>
                  <a:gd name="T14" fmla="*/ 17502 w 32817"/>
                  <a:gd name="T15" fmla="*/ 25 h 32992"/>
                  <a:gd name="T16" fmla="*/ 25724 w 32817"/>
                  <a:gd name="T17" fmla="*/ 2675 h 32992"/>
                  <a:gd name="T18" fmla="*/ 30513 w 32817"/>
                  <a:gd name="T19" fmla="*/ 8792 h 32992"/>
                  <a:gd name="T20" fmla="*/ 32281 w 32817"/>
                  <a:gd name="T21" fmla="*/ 14847 h 32992"/>
                  <a:gd name="T22" fmla="*/ 32746 w 32817"/>
                  <a:gd name="T23" fmla="*/ 23232 h 32992"/>
                  <a:gd name="T24" fmla="*/ 32527 w 32817"/>
                  <a:gd name="T25" fmla="*/ 25259 h 32992"/>
                  <a:gd name="T26" fmla="*/ 31667 w 32817"/>
                  <a:gd name="T27" fmla="*/ 25092 h 32992"/>
                  <a:gd name="T28" fmla="*/ 31676 w 32817"/>
                  <a:gd name="T29" fmla="*/ 24996 h 32992"/>
                  <a:gd name="T30" fmla="*/ 31857 w 32817"/>
                  <a:gd name="T31" fmla="*/ 20744 h 32992"/>
                  <a:gd name="T32" fmla="*/ 30085 w 32817"/>
                  <a:gd name="T33" fmla="*/ 10236 h 32992"/>
                  <a:gd name="T34" fmla="*/ 26295 w 32817"/>
                  <a:gd name="T35" fmla="*/ 4364 h 32992"/>
                  <a:gd name="T36" fmla="*/ 20559 w 32817"/>
                  <a:gd name="T37" fmla="*/ 1376 h 32992"/>
                  <a:gd name="T38" fmla="*/ 16623 w 32817"/>
                  <a:gd name="T39" fmla="*/ 950 h 32992"/>
                  <a:gd name="T40" fmla="*/ 14740 w 32817"/>
                  <a:gd name="T41" fmla="*/ 1027 h 32992"/>
                  <a:gd name="T42" fmla="*/ 9362 w 32817"/>
                  <a:gd name="T43" fmla="*/ 2277 h 32992"/>
                  <a:gd name="T44" fmla="*/ 2443 w 32817"/>
                  <a:gd name="T45" fmla="*/ 9515 h 32992"/>
                  <a:gd name="T46" fmla="*/ 1187 w 32817"/>
                  <a:gd name="T47" fmla="*/ 14595 h 32992"/>
                  <a:gd name="T48" fmla="*/ 972 w 32817"/>
                  <a:gd name="T49" fmla="*/ 19253 h 32992"/>
                  <a:gd name="T50" fmla="*/ 3247 w 32817"/>
                  <a:gd name="T51" fmla="*/ 31038 h 32992"/>
                  <a:gd name="T52" fmla="*/ 3626 w 32817"/>
                  <a:gd name="T53" fmla="*/ 31948 h 32992"/>
                  <a:gd name="T54" fmla="*/ 3890 w 32817"/>
                  <a:gd name="T55" fmla="*/ 32561 h 32992"/>
                  <a:gd name="T56" fmla="*/ 3806 w 32817"/>
                  <a:gd name="T57" fmla="*/ 32647 h 32992"/>
                  <a:gd name="T58" fmla="*/ 3348 w 32817"/>
                  <a:gd name="T59" fmla="*/ 32928 h 32992"/>
                  <a:gd name="T60" fmla="*/ 3087 w 32817"/>
                  <a:gd name="T61" fmla="*/ 32992 h 32992"/>
                  <a:gd name="T62" fmla="*/ 2576 w 32817"/>
                  <a:gd name="T63" fmla="*/ 31902 h 32992"/>
                  <a:gd name="T64" fmla="*/ 2576 w 32817"/>
                  <a:gd name="T65" fmla="*/ 31902 h 3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817" h="32992">
                    <a:moveTo>
                      <a:pt x="2576" y="31902"/>
                    </a:moveTo>
                    <a:cubicBezTo>
                      <a:pt x="1809" y="30052"/>
                      <a:pt x="1224" y="28001"/>
                      <a:pt x="732" y="25445"/>
                    </a:cubicBezTo>
                    <a:cubicBezTo>
                      <a:pt x="458" y="24023"/>
                      <a:pt x="266" y="22631"/>
                      <a:pt x="164" y="21307"/>
                    </a:cubicBezTo>
                    <a:cubicBezTo>
                      <a:pt x="6" y="19259"/>
                      <a:pt x="0" y="17394"/>
                      <a:pt x="145" y="15604"/>
                    </a:cubicBezTo>
                    <a:cubicBezTo>
                      <a:pt x="336" y="13250"/>
                      <a:pt x="777" y="11208"/>
                      <a:pt x="1493" y="9361"/>
                    </a:cubicBezTo>
                    <a:cubicBezTo>
                      <a:pt x="3345" y="4586"/>
                      <a:pt x="6850" y="1602"/>
                      <a:pt x="11912" y="493"/>
                    </a:cubicBezTo>
                    <a:cubicBezTo>
                      <a:pt x="13405" y="166"/>
                      <a:pt x="14938" y="0"/>
                      <a:pt x="16470" y="0"/>
                    </a:cubicBezTo>
                    <a:cubicBezTo>
                      <a:pt x="16813" y="0"/>
                      <a:pt x="17157" y="8"/>
                      <a:pt x="17502" y="25"/>
                    </a:cubicBezTo>
                    <a:cubicBezTo>
                      <a:pt x="20784" y="180"/>
                      <a:pt x="23473" y="1047"/>
                      <a:pt x="25724" y="2675"/>
                    </a:cubicBezTo>
                    <a:cubicBezTo>
                      <a:pt x="27767" y="4154"/>
                      <a:pt x="29334" y="6154"/>
                      <a:pt x="30513" y="8792"/>
                    </a:cubicBezTo>
                    <a:cubicBezTo>
                      <a:pt x="31288" y="10530"/>
                      <a:pt x="31867" y="12510"/>
                      <a:pt x="32281" y="14847"/>
                    </a:cubicBezTo>
                    <a:cubicBezTo>
                      <a:pt x="32817" y="17881"/>
                      <a:pt x="32810" y="20922"/>
                      <a:pt x="32746" y="23232"/>
                    </a:cubicBezTo>
                    <a:cubicBezTo>
                      <a:pt x="32731" y="23940"/>
                      <a:pt x="32527" y="25259"/>
                      <a:pt x="32527" y="25259"/>
                    </a:cubicBezTo>
                    <a:lnTo>
                      <a:pt x="31667" y="25092"/>
                    </a:lnTo>
                    <a:lnTo>
                      <a:pt x="31676" y="24996"/>
                    </a:lnTo>
                    <a:cubicBezTo>
                      <a:pt x="31826" y="23286"/>
                      <a:pt x="31882" y="21975"/>
                      <a:pt x="31857" y="20744"/>
                    </a:cubicBezTo>
                    <a:cubicBezTo>
                      <a:pt x="31775" y="16546"/>
                      <a:pt x="31212" y="13207"/>
                      <a:pt x="30085" y="10236"/>
                    </a:cubicBezTo>
                    <a:cubicBezTo>
                      <a:pt x="29159" y="7794"/>
                      <a:pt x="27919" y="5873"/>
                      <a:pt x="26295" y="4364"/>
                    </a:cubicBezTo>
                    <a:cubicBezTo>
                      <a:pt x="24719" y="2900"/>
                      <a:pt x="22789" y="1895"/>
                      <a:pt x="20559" y="1376"/>
                    </a:cubicBezTo>
                    <a:cubicBezTo>
                      <a:pt x="19328" y="1090"/>
                      <a:pt x="18040" y="950"/>
                      <a:pt x="16623" y="950"/>
                    </a:cubicBezTo>
                    <a:cubicBezTo>
                      <a:pt x="16025" y="950"/>
                      <a:pt x="15391" y="976"/>
                      <a:pt x="14740" y="1027"/>
                    </a:cubicBezTo>
                    <a:cubicBezTo>
                      <a:pt x="12726" y="1186"/>
                      <a:pt x="10968" y="1595"/>
                      <a:pt x="9362" y="2277"/>
                    </a:cubicBezTo>
                    <a:cubicBezTo>
                      <a:pt x="6108" y="3662"/>
                      <a:pt x="3846" y="6029"/>
                      <a:pt x="2443" y="9515"/>
                    </a:cubicBezTo>
                    <a:cubicBezTo>
                      <a:pt x="1816" y="11074"/>
                      <a:pt x="1405" y="12736"/>
                      <a:pt x="1187" y="14595"/>
                    </a:cubicBezTo>
                    <a:cubicBezTo>
                      <a:pt x="978" y="16390"/>
                      <a:pt x="909" y="17869"/>
                      <a:pt x="972" y="19253"/>
                    </a:cubicBezTo>
                    <a:cubicBezTo>
                      <a:pt x="1168" y="23632"/>
                      <a:pt x="1912" y="27486"/>
                      <a:pt x="3247" y="31038"/>
                    </a:cubicBezTo>
                    <a:cubicBezTo>
                      <a:pt x="3363" y="31346"/>
                      <a:pt x="3495" y="31648"/>
                      <a:pt x="3626" y="31948"/>
                    </a:cubicBezTo>
                    <a:lnTo>
                      <a:pt x="3890" y="32561"/>
                    </a:lnTo>
                    <a:lnTo>
                      <a:pt x="3806" y="32647"/>
                    </a:lnTo>
                    <a:cubicBezTo>
                      <a:pt x="3659" y="32795"/>
                      <a:pt x="3501" y="32863"/>
                      <a:pt x="3348" y="32928"/>
                    </a:cubicBezTo>
                    <a:lnTo>
                      <a:pt x="3087" y="32992"/>
                    </a:lnTo>
                    <a:cubicBezTo>
                      <a:pt x="2916" y="32666"/>
                      <a:pt x="2916" y="32666"/>
                      <a:pt x="2576" y="31902"/>
                    </a:cubicBezTo>
                    <a:lnTo>
                      <a:pt x="2576" y="319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2" name="Freeform 38"/>
              <p:cNvSpPr>
                <a:spLocks/>
              </p:cNvSpPr>
              <p:nvPr/>
            </p:nvSpPr>
            <p:spPr bwMode="auto">
              <a:xfrm>
                <a:off x="8243396" y="138049"/>
                <a:ext cx="641538" cy="296523"/>
              </a:xfrm>
              <a:custGeom>
                <a:avLst/>
                <a:gdLst>
                  <a:gd name="T0" fmla="*/ 67063 w 67610"/>
                  <a:gd name="T1" fmla="*/ 31482 h 31482"/>
                  <a:gd name="T2" fmla="*/ 66882 w 67610"/>
                  <a:gd name="T3" fmla="*/ 31167 h 31482"/>
                  <a:gd name="T4" fmla="*/ 65297 w 67610"/>
                  <a:gd name="T5" fmla="*/ 27903 h 31482"/>
                  <a:gd name="T6" fmla="*/ 60731 w 67610"/>
                  <a:gd name="T7" fmla="*/ 17563 h 31482"/>
                  <a:gd name="T8" fmla="*/ 49115 w 67610"/>
                  <a:gd name="T9" fmla="*/ 6929 h 31482"/>
                  <a:gd name="T10" fmla="*/ 36282 w 67610"/>
                  <a:gd name="T11" fmla="*/ 1795 h 31482"/>
                  <a:gd name="T12" fmla="*/ 30956 w 67610"/>
                  <a:gd name="T13" fmla="*/ 1003 h 31482"/>
                  <a:gd name="T14" fmla="*/ 26953 w 67610"/>
                  <a:gd name="T15" fmla="*/ 826 h 31482"/>
                  <a:gd name="T16" fmla="*/ 24568 w 67610"/>
                  <a:gd name="T17" fmla="*/ 882 h 31482"/>
                  <a:gd name="T18" fmla="*/ 13945 w 67610"/>
                  <a:gd name="T19" fmla="*/ 2710 h 31482"/>
                  <a:gd name="T20" fmla="*/ 1080 w 67610"/>
                  <a:gd name="T21" fmla="*/ 9931 h 31482"/>
                  <a:gd name="T22" fmla="*/ 262 w 67610"/>
                  <a:gd name="T23" fmla="*/ 10647 h 31482"/>
                  <a:gd name="T24" fmla="*/ 0 w 67610"/>
                  <a:gd name="T25" fmla="*/ 10107 h 31482"/>
                  <a:gd name="T26" fmla="*/ 5146 w 67610"/>
                  <a:gd name="T27" fmla="*/ 5787 h 31482"/>
                  <a:gd name="T28" fmla="*/ 17049 w 67610"/>
                  <a:gd name="T29" fmla="*/ 1038 h 31482"/>
                  <a:gd name="T30" fmla="*/ 22949 w 67610"/>
                  <a:gd name="T31" fmla="*/ 159 h 31482"/>
                  <a:gd name="T32" fmla="*/ 26908 w 67610"/>
                  <a:gd name="T33" fmla="*/ 0 h 31482"/>
                  <a:gd name="T34" fmla="*/ 29050 w 67610"/>
                  <a:gd name="T35" fmla="*/ 53 h 31482"/>
                  <a:gd name="T36" fmla="*/ 37136 w 67610"/>
                  <a:gd name="T37" fmla="*/ 1149 h 31482"/>
                  <a:gd name="T38" fmla="*/ 53223 w 67610"/>
                  <a:gd name="T39" fmla="*/ 8688 h 31482"/>
                  <a:gd name="T40" fmla="*/ 62334 w 67610"/>
                  <a:gd name="T41" fmla="*/ 18466 h 31482"/>
                  <a:gd name="T42" fmla="*/ 66163 w 67610"/>
                  <a:gd name="T43" fmla="*/ 27952 h 31482"/>
                  <a:gd name="T44" fmla="*/ 67129 w 67610"/>
                  <a:gd name="T45" fmla="*/ 30033 h 31482"/>
                  <a:gd name="T46" fmla="*/ 67610 w 67610"/>
                  <a:gd name="T47" fmla="*/ 31076 h 31482"/>
                  <a:gd name="T48" fmla="*/ 67063 w 67610"/>
                  <a:gd name="T49" fmla="*/ 31482 h 3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610" h="31482">
                    <a:moveTo>
                      <a:pt x="67063" y="31482"/>
                    </a:moveTo>
                    <a:cubicBezTo>
                      <a:pt x="67063" y="31482"/>
                      <a:pt x="66937" y="31243"/>
                      <a:pt x="66882" y="31167"/>
                    </a:cubicBezTo>
                    <a:cubicBezTo>
                      <a:pt x="66285" y="30344"/>
                      <a:pt x="65566" y="29231"/>
                      <a:pt x="65297" y="27903"/>
                    </a:cubicBezTo>
                    <a:cubicBezTo>
                      <a:pt x="64558" y="24279"/>
                      <a:pt x="63064" y="20897"/>
                      <a:pt x="60731" y="17563"/>
                    </a:cubicBezTo>
                    <a:cubicBezTo>
                      <a:pt x="57798" y="13370"/>
                      <a:pt x="53890" y="9793"/>
                      <a:pt x="49115" y="6929"/>
                    </a:cubicBezTo>
                    <a:cubicBezTo>
                      <a:pt x="45082" y="4511"/>
                      <a:pt x="40765" y="2784"/>
                      <a:pt x="36282" y="1795"/>
                    </a:cubicBezTo>
                    <a:cubicBezTo>
                      <a:pt x="34678" y="1442"/>
                      <a:pt x="32936" y="1183"/>
                      <a:pt x="30956" y="1003"/>
                    </a:cubicBezTo>
                    <a:cubicBezTo>
                      <a:pt x="29672" y="885"/>
                      <a:pt x="28325" y="826"/>
                      <a:pt x="26953" y="826"/>
                    </a:cubicBezTo>
                    <a:cubicBezTo>
                      <a:pt x="26158" y="826"/>
                      <a:pt x="25363" y="845"/>
                      <a:pt x="24568" y="882"/>
                    </a:cubicBezTo>
                    <a:cubicBezTo>
                      <a:pt x="20895" y="1051"/>
                      <a:pt x="17320" y="1666"/>
                      <a:pt x="13945" y="2710"/>
                    </a:cubicBezTo>
                    <a:cubicBezTo>
                      <a:pt x="8829" y="4292"/>
                      <a:pt x="4621" y="6654"/>
                      <a:pt x="1080" y="9931"/>
                    </a:cubicBezTo>
                    <a:cubicBezTo>
                      <a:pt x="717" y="10289"/>
                      <a:pt x="632" y="10369"/>
                      <a:pt x="262" y="10647"/>
                    </a:cubicBezTo>
                    <a:cubicBezTo>
                      <a:pt x="184" y="10559"/>
                      <a:pt x="110" y="10263"/>
                      <a:pt x="0" y="10107"/>
                    </a:cubicBezTo>
                    <a:cubicBezTo>
                      <a:pt x="1329" y="8388"/>
                      <a:pt x="3210" y="7009"/>
                      <a:pt x="5146" y="5787"/>
                    </a:cubicBezTo>
                    <a:cubicBezTo>
                      <a:pt x="8628" y="3589"/>
                      <a:pt x="12522" y="2036"/>
                      <a:pt x="17049" y="1038"/>
                    </a:cubicBezTo>
                    <a:cubicBezTo>
                      <a:pt x="19014" y="605"/>
                      <a:pt x="20999" y="309"/>
                      <a:pt x="22949" y="159"/>
                    </a:cubicBezTo>
                    <a:cubicBezTo>
                      <a:pt x="24345" y="52"/>
                      <a:pt x="25640" y="0"/>
                      <a:pt x="26908" y="0"/>
                    </a:cubicBezTo>
                    <a:cubicBezTo>
                      <a:pt x="27621" y="0"/>
                      <a:pt x="28335" y="16"/>
                      <a:pt x="29050" y="53"/>
                    </a:cubicBezTo>
                    <a:cubicBezTo>
                      <a:pt x="32045" y="204"/>
                      <a:pt x="34689" y="563"/>
                      <a:pt x="37136" y="1149"/>
                    </a:cubicBezTo>
                    <a:cubicBezTo>
                      <a:pt x="42991" y="2549"/>
                      <a:pt x="48403" y="5086"/>
                      <a:pt x="53223" y="8688"/>
                    </a:cubicBezTo>
                    <a:cubicBezTo>
                      <a:pt x="56956" y="11480"/>
                      <a:pt x="60022" y="14769"/>
                      <a:pt x="62334" y="18466"/>
                    </a:cubicBezTo>
                    <a:cubicBezTo>
                      <a:pt x="64232" y="21505"/>
                      <a:pt x="65522" y="24697"/>
                      <a:pt x="66163" y="27952"/>
                    </a:cubicBezTo>
                    <a:cubicBezTo>
                      <a:pt x="66309" y="28692"/>
                      <a:pt x="66687" y="29333"/>
                      <a:pt x="67129" y="30033"/>
                    </a:cubicBezTo>
                    <a:cubicBezTo>
                      <a:pt x="67418" y="30489"/>
                      <a:pt x="67610" y="31076"/>
                      <a:pt x="67610" y="31076"/>
                    </a:cubicBezTo>
                    <a:lnTo>
                      <a:pt x="67063" y="3148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 39"/>
              <p:cNvSpPr>
                <a:spLocks/>
              </p:cNvSpPr>
              <p:nvPr/>
            </p:nvSpPr>
            <p:spPr bwMode="auto">
              <a:xfrm>
                <a:off x="8073291" y="745677"/>
                <a:ext cx="249487" cy="157174"/>
              </a:xfrm>
              <a:custGeom>
                <a:avLst/>
                <a:gdLst>
                  <a:gd name="T0" fmla="*/ 1490 w 26377"/>
                  <a:gd name="T1" fmla="*/ 15730 h 16608"/>
                  <a:gd name="T2" fmla="*/ 3597 w 26377"/>
                  <a:gd name="T3" fmla="*/ 15332 h 16608"/>
                  <a:gd name="T4" fmla="*/ 16326 w 26377"/>
                  <a:gd name="T5" fmla="*/ 12005 h 16608"/>
                  <a:gd name="T6" fmla="*/ 21421 w 26377"/>
                  <a:gd name="T7" fmla="*/ 8976 h 16608"/>
                  <a:gd name="T8" fmla="*/ 25016 w 26377"/>
                  <a:gd name="T9" fmla="*/ 2713 h 16608"/>
                  <a:gd name="T10" fmla="*/ 25189 w 26377"/>
                  <a:gd name="T11" fmla="*/ 1999 h 16608"/>
                  <a:gd name="T12" fmla="*/ 24816 w 26377"/>
                  <a:gd name="T13" fmla="*/ 2232 h 16608"/>
                  <a:gd name="T14" fmla="*/ 471 w 26377"/>
                  <a:gd name="T15" fmla="*/ 9265 h 16608"/>
                  <a:gd name="T16" fmla="*/ 37 w 26377"/>
                  <a:gd name="T17" fmla="*/ 9263 h 16608"/>
                  <a:gd name="T18" fmla="*/ 40 w 26377"/>
                  <a:gd name="T19" fmla="*/ 8384 h 16608"/>
                  <a:gd name="T20" fmla="*/ 193 w 26377"/>
                  <a:gd name="T21" fmla="*/ 8383 h 16608"/>
                  <a:gd name="T22" fmla="*/ 13770 w 26377"/>
                  <a:gd name="T23" fmla="*/ 6265 h 16608"/>
                  <a:gd name="T24" fmla="*/ 26091 w 26377"/>
                  <a:gd name="T25" fmla="*/ 207 h 16608"/>
                  <a:gd name="T26" fmla="*/ 26377 w 26377"/>
                  <a:gd name="T27" fmla="*/ 0 h 16608"/>
                  <a:gd name="T28" fmla="*/ 26377 w 26377"/>
                  <a:gd name="T29" fmla="*/ 354 h 16608"/>
                  <a:gd name="T30" fmla="*/ 26263 w 26377"/>
                  <a:gd name="T31" fmla="*/ 1323 h 16608"/>
                  <a:gd name="T32" fmla="*/ 26224 w 26377"/>
                  <a:gd name="T33" fmla="*/ 1539 h 16608"/>
                  <a:gd name="T34" fmla="*/ 24511 w 26377"/>
                  <a:gd name="T35" fmla="*/ 6681 h 16608"/>
                  <a:gd name="T36" fmla="*/ 19570 w 26377"/>
                  <a:gd name="T37" fmla="*/ 11469 h 16608"/>
                  <a:gd name="T38" fmla="*/ 12598 w 26377"/>
                  <a:gd name="T39" fmla="*/ 14294 h 16608"/>
                  <a:gd name="T40" fmla="*/ 4019 w 26377"/>
                  <a:gd name="T41" fmla="*/ 16202 h 16608"/>
                  <a:gd name="T42" fmla="*/ 1671 w 26377"/>
                  <a:gd name="T43" fmla="*/ 16608 h 16608"/>
                  <a:gd name="T44" fmla="*/ 1490 w 26377"/>
                  <a:gd name="T45" fmla="*/ 15730 h 16608"/>
                  <a:gd name="T46" fmla="*/ 1490 w 26377"/>
                  <a:gd name="T47" fmla="*/ 15730 h 16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377" h="16608">
                    <a:moveTo>
                      <a:pt x="1490" y="15730"/>
                    </a:moveTo>
                    <a:cubicBezTo>
                      <a:pt x="2722" y="15497"/>
                      <a:pt x="2671" y="15497"/>
                      <a:pt x="3597" y="15332"/>
                    </a:cubicBezTo>
                    <a:cubicBezTo>
                      <a:pt x="7729" y="14593"/>
                      <a:pt x="12115" y="13728"/>
                      <a:pt x="16326" y="12005"/>
                    </a:cubicBezTo>
                    <a:cubicBezTo>
                      <a:pt x="18405" y="11154"/>
                      <a:pt x="20072" y="10163"/>
                      <a:pt x="21421" y="8976"/>
                    </a:cubicBezTo>
                    <a:cubicBezTo>
                      <a:pt x="23215" y="7397"/>
                      <a:pt x="24391" y="5348"/>
                      <a:pt x="25016" y="2713"/>
                    </a:cubicBezTo>
                    <a:lnTo>
                      <a:pt x="25189" y="1999"/>
                    </a:lnTo>
                    <a:lnTo>
                      <a:pt x="24816" y="2232"/>
                    </a:lnTo>
                    <a:cubicBezTo>
                      <a:pt x="17674" y="6702"/>
                      <a:pt x="8801" y="9265"/>
                      <a:pt x="471" y="9265"/>
                    </a:cubicBezTo>
                    <a:lnTo>
                      <a:pt x="37" y="9263"/>
                    </a:lnTo>
                    <a:cubicBezTo>
                      <a:pt x="0" y="8842"/>
                      <a:pt x="2" y="8742"/>
                      <a:pt x="40" y="8384"/>
                    </a:cubicBezTo>
                    <a:lnTo>
                      <a:pt x="193" y="8383"/>
                    </a:lnTo>
                    <a:cubicBezTo>
                      <a:pt x="4734" y="8342"/>
                      <a:pt x="9302" y="7630"/>
                      <a:pt x="13770" y="6265"/>
                    </a:cubicBezTo>
                    <a:cubicBezTo>
                      <a:pt x="18350" y="4866"/>
                      <a:pt x="22381" y="2885"/>
                      <a:pt x="26091" y="207"/>
                    </a:cubicBezTo>
                    <a:lnTo>
                      <a:pt x="26377" y="0"/>
                    </a:lnTo>
                    <a:lnTo>
                      <a:pt x="26377" y="354"/>
                    </a:lnTo>
                    <a:cubicBezTo>
                      <a:pt x="26376" y="728"/>
                      <a:pt x="26316" y="1044"/>
                      <a:pt x="26263" y="1323"/>
                    </a:cubicBezTo>
                    <a:lnTo>
                      <a:pt x="26224" y="1539"/>
                    </a:lnTo>
                    <a:cubicBezTo>
                      <a:pt x="25864" y="3614"/>
                      <a:pt x="25320" y="5248"/>
                      <a:pt x="24511" y="6681"/>
                    </a:cubicBezTo>
                    <a:cubicBezTo>
                      <a:pt x="23428" y="8601"/>
                      <a:pt x="21812" y="10167"/>
                      <a:pt x="19570" y="11469"/>
                    </a:cubicBezTo>
                    <a:cubicBezTo>
                      <a:pt x="17673" y="12571"/>
                      <a:pt x="15457" y="13469"/>
                      <a:pt x="12598" y="14294"/>
                    </a:cubicBezTo>
                    <a:cubicBezTo>
                      <a:pt x="10006" y="15043"/>
                      <a:pt x="7199" y="15667"/>
                      <a:pt x="4019" y="16202"/>
                    </a:cubicBezTo>
                    <a:lnTo>
                      <a:pt x="1671" y="16608"/>
                    </a:lnTo>
                    <a:cubicBezTo>
                      <a:pt x="1671" y="16608"/>
                      <a:pt x="1547" y="16168"/>
                      <a:pt x="1490" y="15730"/>
                    </a:cubicBezTo>
                    <a:lnTo>
                      <a:pt x="1490" y="1573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4" name="Freeform 40"/>
              <p:cNvSpPr>
                <a:spLocks/>
              </p:cNvSpPr>
              <p:nvPr/>
            </p:nvSpPr>
            <p:spPr bwMode="auto">
              <a:xfrm>
                <a:off x="8065191" y="663040"/>
                <a:ext cx="208985" cy="56712"/>
              </a:xfrm>
              <a:custGeom>
                <a:avLst/>
                <a:gdLst>
                  <a:gd name="T0" fmla="*/ 0 w 22055"/>
                  <a:gd name="T1" fmla="*/ 5911 h 5911"/>
                  <a:gd name="T2" fmla="*/ 108 w 22055"/>
                  <a:gd name="T3" fmla="*/ 5040 h 5911"/>
                  <a:gd name="T4" fmla="*/ 6682 w 22055"/>
                  <a:gd name="T5" fmla="*/ 4859 h 5911"/>
                  <a:gd name="T6" fmla="*/ 12744 w 22055"/>
                  <a:gd name="T7" fmla="*/ 4208 h 5911"/>
                  <a:gd name="T8" fmla="*/ 19124 w 22055"/>
                  <a:gd name="T9" fmla="*/ 1884 h 5911"/>
                  <a:gd name="T10" fmla="*/ 18917 w 22055"/>
                  <a:gd name="T11" fmla="*/ 1565 h 5911"/>
                  <a:gd name="T12" fmla="*/ 12983 w 22055"/>
                  <a:gd name="T13" fmla="*/ 1939 h 5911"/>
                  <a:gd name="T14" fmla="*/ 10028 w 22055"/>
                  <a:gd name="T15" fmla="*/ 1864 h 5911"/>
                  <a:gd name="T16" fmla="*/ 537 w 22055"/>
                  <a:gd name="T17" fmla="*/ 787 h 5911"/>
                  <a:gd name="T18" fmla="*/ 674 w 22055"/>
                  <a:gd name="T19" fmla="*/ 0 h 5911"/>
                  <a:gd name="T20" fmla="*/ 6427 w 22055"/>
                  <a:gd name="T21" fmla="*/ 765 h 5911"/>
                  <a:gd name="T22" fmla="*/ 10456 w 22055"/>
                  <a:gd name="T23" fmla="*/ 1053 h 5911"/>
                  <a:gd name="T24" fmla="*/ 12959 w 22055"/>
                  <a:gd name="T25" fmla="*/ 1102 h 5911"/>
                  <a:gd name="T26" fmla="*/ 15613 w 22055"/>
                  <a:gd name="T27" fmla="*/ 1033 h 5911"/>
                  <a:gd name="T28" fmla="*/ 21188 w 22055"/>
                  <a:gd name="T29" fmla="*/ 312 h 5911"/>
                  <a:gd name="T30" fmla="*/ 21353 w 22055"/>
                  <a:gd name="T31" fmla="*/ 288 h 5911"/>
                  <a:gd name="T32" fmla="*/ 21503 w 22055"/>
                  <a:gd name="T33" fmla="*/ 1173 h 5911"/>
                  <a:gd name="T34" fmla="*/ 16752 w 22055"/>
                  <a:gd name="T35" fmla="*/ 3988 h 5911"/>
                  <a:gd name="T36" fmla="*/ 12121 w 22055"/>
                  <a:gd name="T37" fmla="*/ 5145 h 5911"/>
                  <a:gd name="T38" fmla="*/ 7880 w 22055"/>
                  <a:gd name="T39" fmla="*/ 5612 h 5911"/>
                  <a:gd name="T40" fmla="*/ 3413 w 22055"/>
                  <a:gd name="T41" fmla="*/ 5865 h 5911"/>
                  <a:gd name="T42" fmla="*/ 0 w 22055"/>
                  <a:gd name="T43" fmla="*/ 5911 h 5911"/>
                  <a:gd name="T44" fmla="*/ 0 w 22055"/>
                  <a:gd name="T45" fmla="*/ 5911 h 5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055" h="5911">
                    <a:moveTo>
                      <a:pt x="0" y="5911"/>
                    </a:moveTo>
                    <a:lnTo>
                      <a:pt x="108" y="5040"/>
                    </a:lnTo>
                    <a:cubicBezTo>
                      <a:pt x="108" y="5040"/>
                      <a:pt x="4526" y="5001"/>
                      <a:pt x="6682" y="4859"/>
                    </a:cubicBezTo>
                    <a:cubicBezTo>
                      <a:pt x="8779" y="4721"/>
                      <a:pt x="10819" y="4503"/>
                      <a:pt x="12744" y="4208"/>
                    </a:cubicBezTo>
                    <a:cubicBezTo>
                      <a:pt x="14966" y="3869"/>
                      <a:pt x="17186" y="3165"/>
                      <a:pt x="19124" y="1884"/>
                    </a:cubicBezTo>
                    <a:lnTo>
                      <a:pt x="18917" y="1565"/>
                    </a:lnTo>
                    <a:cubicBezTo>
                      <a:pt x="17051" y="1817"/>
                      <a:pt x="15110" y="1939"/>
                      <a:pt x="12983" y="1939"/>
                    </a:cubicBezTo>
                    <a:cubicBezTo>
                      <a:pt x="12034" y="1939"/>
                      <a:pt x="11040" y="1905"/>
                      <a:pt x="10028" y="1864"/>
                    </a:cubicBezTo>
                    <a:cubicBezTo>
                      <a:pt x="6311" y="1712"/>
                      <a:pt x="537" y="787"/>
                      <a:pt x="537" y="787"/>
                    </a:cubicBezTo>
                    <a:lnTo>
                      <a:pt x="674" y="0"/>
                    </a:lnTo>
                    <a:cubicBezTo>
                      <a:pt x="674" y="0"/>
                      <a:pt x="3309" y="437"/>
                      <a:pt x="6427" y="765"/>
                    </a:cubicBezTo>
                    <a:cubicBezTo>
                      <a:pt x="7844" y="913"/>
                      <a:pt x="9162" y="1008"/>
                      <a:pt x="10456" y="1053"/>
                    </a:cubicBezTo>
                    <a:cubicBezTo>
                      <a:pt x="11291" y="1084"/>
                      <a:pt x="12125" y="1102"/>
                      <a:pt x="12959" y="1102"/>
                    </a:cubicBezTo>
                    <a:cubicBezTo>
                      <a:pt x="13897" y="1102"/>
                      <a:pt x="14766" y="1079"/>
                      <a:pt x="15613" y="1033"/>
                    </a:cubicBezTo>
                    <a:cubicBezTo>
                      <a:pt x="17709" y="919"/>
                      <a:pt x="19533" y="683"/>
                      <a:pt x="21188" y="312"/>
                    </a:cubicBezTo>
                    <a:cubicBezTo>
                      <a:pt x="21250" y="298"/>
                      <a:pt x="21302" y="288"/>
                      <a:pt x="21353" y="288"/>
                    </a:cubicBezTo>
                    <a:cubicBezTo>
                      <a:pt x="21829" y="288"/>
                      <a:pt x="22055" y="754"/>
                      <a:pt x="21503" y="1173"/>
                    </a:cubicBezTo>
                    <a:cubicBezTo>
                      <a:pt x="20083" y="2339"/>
                      <a:pt x="18531" y="3258"/>
                      <a:pt x="16752" y="3988"/>
                    </a:cubicBezTo>
                    <a:cubicBezTo>
                      <a:pt x="15133" y="4651"/>
                      <a:pt x="13427" y="4955"/>
                      <a:pt x="12121" y="5145"/>
                    </a:cubicBezTo>
                    <a:cubicBezTo>
                      <a:pt x="10768" y="5343"/>
                      <a:pt x="9341" y="5500"/>
                      <a:pt x="7880" y="5612"/>
                    </a:cubicBezTo>
                    <a:cubicBezTo>
                      <a:pt x="6553" y="5715"/>
                      <a:pt x="5134" y="5795"/>
                      <a:pt x="3413" y="5865"/>
                    </a:cubicBezTo>
                    <a:cubicBezTo>
                      <a:pt x="3074" y="5879"/>
                      <a:pt x="0" y="5911"/>
                      <a:pt x="0" y="5911"/>
                    </a:cubicBezTo>
                    <a:lnTo>
                      <a:pt x="0" y="591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" name="Freeform 41"/>
              <p:cNvSpPr>
                <a:spLocks/>
              </p:cNvSpPr>
              <p:nvPr/>
            </p:nvSpPr>
            <p:spPr bwMode="auto">
              <a:xfrm>
                <a:off x="8638686" y="703548"/>
                <a:ext cx="170104" cy="150693"/>
              </a:xfrm>
              <a:custGeom>
                <a:avLst/>
                <a:gdLst>
                  <a:gd name="T0" fmla="*/ 16182 w 17851"/>
                  <a:gd name="T1" fmla="*/ 15595 h 15840"/>
                  <a:gd name="T2" fmla="*/ 15951 w 17851"/>
                  <a:gd name="T3" fmla="*/ 15538 h 15840"/>
                  <a:gd name="T4" fmla="*/ 3247 w 17851"/>
                  <a:gd name="T5" fmla="*/ 6717 h 15840"/>
                  <a:gd name="T6" fmla="*/ 396 w 17851"/>
                  <a:gd name="T7" fmla="*/ 1436 h 15840"/>
                  <a:gd name="T8" fmla="*/ 57 w 17851"/>
                  <a:gd name="T9" fmla="*/ 434 h 15840"/>
                  <a:gd name="T10" fmla="*/ 0 w 17851"/>
                  <a:gd name="T11" fmla="*/ 262 h 15840"/>
                  <a:gd name="T12" fmla="*/ 173 w 17851"/>
                  <a:gd name="T13" fmla="*/ 206 h 15840"/>
                  <a:gd name="T14" fmla="*/ 697 w 17851"/>
                  <a:gd name="T15" fmla="*/ 45 h 15840"/>
                  <a:gd name="T16" fmla="*/ 853 w 17851"/>
                  <a:gd name="T17" fmla="*/ 0 h 15840"/>
                  <a:gd name="T18" fmla="*/ 1087 w 17851"/>
                  <a:gd name="T19" fmla="*/ 604 h 15840"/>
                  <a:gd name="T20" fmla="*/ 1449 w 17851"/>
                  <a:gd name="T21" fmla="*/ 1518 h 15840"/>
                  <a:gd name="T22" fmla="*/ 6668 w 17851"/>
                  <a:gd name="T23" fmla="*/ 9317 h 15840"/>
                  <a:gd name="T24" fmla="*/ 17453 w 17851"/>
                  <a:gd name="T25" fmla="*/ 14891 h 15840"/>
                  <a:gd name="T26" fmla="*/ 17851 w 17851"/>
                  <a:gd name="T27" fmla="*/ 14954 h 15840"/>
                  <a:gd name="T28" fmla="*/ 17736 w 17851"/>
                  <a:gd name="T29" fmla="*/ 15840 h 15840"/>
                  <a:gd name="T30" fmla="*/ 16182 w 17851"/>
                  <a:gd name="T31" fmla="*/ 15595 h 15840"/>
                  <a:gd name="T32" fmla="*/ 16182 w 17851"/>
                  <a:gd name="T33" fmla="*/ 15595 h 15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851" h="15840">
                    <a:moveTo>
                      <a:pt x="16182" y="15595"/>
                    </a:moveTo>
                    <a:lnTo>
                      <a:pt x="15951" y="15538"/>
                    </a:lnTo>
                    <a:cubicBezTo>
                      <a:pt x="10774" y="14276"/>
                      <a:pt x="6500" y="11307"/>
                      <a:pt x="3247" y="6717"/>
                    </a:cubicBezTo>
                    <a:cubicBezTo>
                      <a:pt x="1720" y="4560"/>
                      <a:pt x="678" y="2130"/>
                      <a:pt x="396" y="1436"/>
                    </a:cubicBezTo>
                    <a:cubicBezTo>
                      <a:pt x="328" y="1254"/>
                      <a:pt x="57" y="434"/>
                      <a:pt x="57" y="434"/>
                    </a:cubicBezTo>
                    <a:lnTo>
                      <a:pt x="0" y="262"/>
                    </a:lnTo>
                    <a:lnTo>
                      <a:pt x="173" y="206"/>
                    </a:lnTo>
                    <a:cubicBezTo>
                      <a:pt x="174" y="206"/>
                      <a:pt x="526" y="94"/>
                      <a:pt x="697" y="45"/>
                    </a:cubicBezTo>
                    <a:lnTo>
                      <a:pt x="853" y="0"/>
                    </a:lnTo>
                    <a:lnTo>
                      <a:pt x="1087" y="604"/>
                    </a:lnTo>
                    <a:cubicBezTo>
                      <a:pt x="1205" y="911"/>
                      <a:pt x="1322" y="1217"/>
                      <a:pt x="1449" y="1518"/>
                    </a:cubicBezTo>
                    <a:cubicBezTo>
                      <a:pt x="2703" y="4513"/>
                      <a:pt x="4458" y="7137"/>
                      <a:pt x="6668" y="9317"/>
                    </a:cubicBezTo>
                    <a:cubicBezTo>
                      <a:pt x="9681" y="12290"/>
                      <a:pt x="13310" y="14165"/>
                      <a:pt x="17453" y="14891"/>
                    </a:cubicBezTo>
                    <a:lnTo>
                      <a:pt x="17851" y="14954"/>
                    </a:lnTo>
                    <a:lnTo>
                      <a:pt x="17736" y="15840"/>
                    </a:lnTo>
                    <a:cubicBezTo>
                      <a:pt x="17736" y="15840"/>
                      <a:pt x="17166" y="15787"/>
                      <a:pt x="16182" y="15595"/>
                    </a:cubicBezTo>
                    <a:lnTo>
                      <a:pt x="16182" y="1559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6" name="Freeform 42"/>
              <p:cNvSpPr>
                <a:spLocks/>
              </p:cNvSpPr>
              <p:nvPr/>
            </p:nvSpPr>
            <p:spPr bwMode="auto">
              <a:xfrm>
                <a:off x="8625726" y="752159"/>
                <a:ext cx="168485" cy="134489"/>
              </a:xfrm>
              <a:custGeom>
                <a:avLst/>
                <a:gdLst>
                  <a:gd name="T0" fmla="*/ 17505 w 17698"/>
                  <a:gd name="T1" fmla="*/ 14102 h 14117"/>
                  <a:gd name="T2" fmla="*/ 8639 w 17698"/>
                  <a:gd name="T3" fmla="*/ 11419 h 14117"/>
                  <a:gd name="T4" fmla="*/ 30 w 17698"/>
                  <a:gd name="T5" fmla="*/ 438 h 14117"/>
                  <a:gd name="T6" fmla="*/ 0 w 17698"/>
                  <a:gd name="T7" fmla="*/ 350 h 14117"/>
                  <a:gd name="T8" fmla="*/ 800 w 17698"/>
                  <a:gd name="T9" fmla="*/ 0 h 14117"/>
                  <a:gd name="T10" fmla="*/ 851 w 17698"/>
                  <a:gd name="T11" fmla="*/ 158 h 14117"/>
                  <a:gd name="T12" fmla="*/ 17536 w 17698"/>
                  <a:gd name="T13" fmla="*/ 13204 h 14117"/>
                  <a:gd name="T14" fmla="*/ 17698 w 17698"/>
                  <a:gd name="T15" fmla="*/ 13220 h 14117"/>
                  <a:gd name="T16" fmla="*/ 17698 w 17698"/>
                  <a:gd name="T17" fmla="*/ 14117 h 14117"/>
                  <a:gd name="T18" fmla="*/ 17505 w 17698"/>
                  <a:gd name="T19" fmla="*/ 14102 h 14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98" h="14117">
                    <a:moveTo>
                      <a:pt x="17505" y="14102"/>
                    </a:moveTo>
                    <a:cubicBezTo>
                      <a:pt x="14135" y="13851"/>
                      <a:pt x="11234" y="12973"/>
                      <a:pt x="8639" y="11419"/>
                    </a:cubicBezTo>
                    <a:cubicBezTo>
                      <a:pt x="4556" y="8974"/>
                      <a:pt x="1659" y="5280"/>
                      <a:pt x="30" y="438"/>
                    </a:cubicBezTo>
                    <a:lnTo>
                      <a:pt x="0" y="350"/>
                    </a:lnTo>
                    <a:cubicBezTo>
                      <a:pt x="103" y="210"/>
                      <a:pt x="633" y="38"/>
                      <a:pt x="800" y="0"/>
                    </a:cubicBezTo>
                    <a:lnTo>
                      <a:pt x="851" y="158"/>
                    </a:lnTo>
                    <a:cubicBezTo>
                      <a:pt x="3711" y="8062"/>
                      <a:pt x="9209" y="12342"/>
                      <a:pt x="17536" y="13204"/>
                    </a:cubicBezTo>
                    <a:lnTo>
                      <a:pt x="17698" y="13220"/>
                    </a:lnTo>
                    <a:lnTo>
                      <a:pt x="17698" y="14117"/>
                    </a:lnTo>
                    <a:lnTo>
                      <a:pt x="17505" y="141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7" name="Freeform 43"/>
              <p:cNvSpPr>
                <a:spLocks/>
              </p:cNvSpPr>
              <p:nvPr/>
            </p:nvSpPr>
            <p:spPr bwMode="auto">
              <a:xfrm>
                <a:off x="8672707" y="687345"/>
                <a:ext cx="149044" cy="105323"/>
              </a:xfrm>
              <a:custGeom>
                <a:avLst/>
                <a:gdLst>
                  <a:gd name="T0" fmla="*/ 14789 w 15803"/>
                  <a:gd name="T1" fmla="*/ 10948 h 11122"/>
                  <a:gd name="T2" fmla="*/ 5505 w 15803"/>
                  <a:gd name="T3" fmla="*/ 6528 h 11122"/>
                  <a:gd name="T4" fmla="*/ 315 w 15803"/>
                  <a:gd name="T5" fmla="*/ 994 h 11122"/>
                  <a:gd name="T6" fmla="*/ 0 w 15803"/>
                  <a:gd name="T7" fmla="*/ 499 h 11122"/>
                  <a:gd name="T8" fmla="*/ 769 w 15803"/>
                  <a:gd name="T9" fmla="*/ 0 h 11122"/>
                  <a:gd name="T10" fmla="*/ 871 w 15803"/>
                  <a:gd name="T11" fmla="*/ 152 h 11122"/>
                  <a:gd name="T12" fmla="*/ 7254 w 15803"/>
                  <a:gd name="T13" fmla="*/ 6656 h 11122"/>
                  <a:gd name="T14" fmla="*/ 15803 w 15803"/>
                  <a:gd name="T15" fmla="*/ 10182 h 11122"/>
                  <a:gd name="T16" fmla="*/ 15650 w 15803"/>
                  <a:gd name="T17" fmla="*/ 11122 h 11122"/>
                  <a:gd name="T18" fmla="*/ 14789 w 15803"/>
                  <a:gd name="T19" fmla="*/ 10948 h 1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03" h="11122">
                    <a:moveTo>
                      <a:pt x="14789" y="10948"/>
                    </a:moveTo>
                    <a:cubicBezTo>
                      <a:pt x="11443" y="10247"/>
                      <a:pt x="8327" y="8750"/>
                      <a:pt x="5505" y="6528"/>
                    </a:cubicBezTo>
                    <a:cubicBezTo>
                      <a:pt x="3125" y="4655"/>
                      <a:pt x="315" y="994"/>
                      <a:pt x="315" y="994"/>
                    </a:cubicBezTo>
                    <a:lnTo>
                      <a:pt x="0" y="499"/>
                    </a:lnTo>
                    <a:cubicBezTo>
                      <a:pt x="0" y="499"/>
                      <a:pt x="226" y="374"/>
                      <a:pt x="769" y="0"/>
                    </a:cubicBezTo>
                    <a:lnTo>
                      <a:pt x="871" y="152"/>
                    </a:lnTo>
                    <a:cubicBezTo>
                      <a:pt x="2600" y="2721"/>
                      <a:pt x="4747" y="4910"/>
                      <a:pt x="7254" y="6656"/>
                    </a:cubicBezTo>
                    <a:cubicBezTo>
                      <a:pt x="10033" y="8594"/>
                      <a:pt x="12823" y="9669"/>
                      <a:pt x="15803" y="10182"/>
                    </a:cubicBezTo>
                    <a:cubicBezTo>
                      <a:pt x="15785" y="10472"/>
                      <a:pt x="15767" y="10659"/>
                      <a:pt x="15650" y="11122"/>
                    </a:cubicBezTo>
                    <a:lnTo>
                      <a:pt x="14789" y="1094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8" name="Freeform 44"/>
              <p:cNvSpPr>
                <a:spLocks noEditPoints="1"/>
              </p:cNvSpPr>
              <p:nvPr/>
            </p:nvSpPr>
            <p:spPr bwMode="auto">
              <a:xfrm>
                <a:off x="8458861" y="562579"/>
                <a:ext cx="58322" cy="163654"/>
              </a:xfrm>
              <a:custGeom>
                <a:avLst/>
                <a:gdLst>
                  <a:gd name="T0" fmla="*/ 4383 w 6034"/>
                  <a:gd name="T1" fmla="*/ 13022 h 17237"/>
                  <a:gd name="T2" fmla="*/ 4529 w 6034"/>
                  <a:gd name="T3" fmla="*/ 13003 h 17237"/>
                  <a:gd name="T4" fmla="*/ 4539 w 6034"/>
                  <a:gd name="T5" fmla="*/ 12856 h 17237"/>
                  <a:gd name="T6" fmla="*/ 4591 w 6034"/>
                  <a:gd name="T7" fmla="*/ 11856 h 17237"/>
                  <a:gd name="T8" fmla="*/ 4596 w 6034"/>
                  <a:gd name="T9" fmla="*/ 11747 h 17237"/>
                  <a:gd name="T10" fmla="*/ 4666 w 6034"/>
                  <a:gd name="T11" fmla="*/ 10370 h 17237"/>
                  <a:gd name="T12" fmla="*/ 4746 w 6034"/>
                  <a:gd name="T13" fmla="*/ 8915 h 17237"/>
                  <a:gd name="T14" fmla="*/ 4824 w 6034"/>
                  <a:gd name="T15" fmla="*/ 7422 h 17237"/>
                  <a:gd name="T16" fmla="*/ 4969 w 6034"/>
                  <a:gd name="T17" fmla="*/ 3402 h 17237"/>
                  <a:gd name="T18" fmla="*/ 4489 w 6034"/>
                  <a:gd name="T19" fmla="*/ 1765 h 17237"/>
                  <a:gd name="T20" fmla="*/ 3128 w 6034"/>
                  <a:gd name="T21" fmla="*/ 939 h 17237"/>
                  <a:gd name="T22" fmla="*/ 2845 w 6034"/>
                  <a:gd name="T23" fmla="*/ 959 h 17237"/>
                  <a:gd name="T24" fmla="*/ 1129 w 6034"/>
                  <a:gd name="T25" fmla="*/ 2064 h 17237"/>
                  <a:gd name="T26" fmla="*/ 1093 w 6034"/>
                  <a:gd name="T27" fmla="*/ 2173 h 17237"/>
                  <a:gd name="T28" fmla="*/ 1179 w 6034"/>
                  <a:gd name="T29" fmla="*/ 3701 h 17237"/>
                  <a:gd name="T30" fmla="*/ 3149 w 6034"/>
                  <a:gd name="T31" fmla="*/ 10254 h 17237"/>
                  <a:gd name="T32" fmla="*/ 4009 w 6034"/>
                  <a:gd name="T33" fmla="*/ 12934 h 17237"/>
                  <a:gd name="T34" fmla="*/ 4383 w 6034"/>
                  <a:gd name="T35" fmla="*/ 13022 h 17237"/>
                  <a:gd name="T36" fmla="*/ 5062 w 6034"/>
                  <a:gd name="T37" fmla="*/ 17237 h 17237"/>
                  <a:gd name="T38" fmla="*/ 3921 w 6034"/>
                  <a:gd name="T39" fmla="*/ 16245 h 17237"/>
                  <a:gd name="T40" fmla="*/ 256 w 6034"/>
                  <a:gd name="T41" fmla="*/ 3901 h 17237"/>
                  <a:gd name="T42" fmla="*/ 163 w 6034"/>
                  <a:gd name="T43" fmla="*/ 1954 h 17237"/>
                  <a:gd name="T44" fmla="*/ 2345 w 6034"/>
                  <a:gd name="T45" fmla="*/ 90 h 17237"/>
                  <a:gd name="T46" fmla="*/ 3131 w 6034"/>
                  <a:gd name="T47" fmla="*/ 0 h 17237"/>
                  <a:gd name="T48" fmla="*/ 5798 w 6034"/>
                  <a:gd name="T49" fmla="*/ 2382 h 17237"/>
                  <a:gd name="T50" fmla="*/ 5941 w 6034"/>
                  <a:gd name="T51" fmla="*/ 5040 h 17237"/>
                  <a:gd name="T52" fmla="*/ 5872 w 6034"/>
                  <a:gd name="T53" fmla="*/ 6297 h 17237"/>
                  <a:gd name="T54" fmla="*/ 5812 w 6034"/>
                  <a:gd name="T55" fmla="*/ 7444 h 17237"/>
                  <a:gd name="T56" fmla="*/ 5631 w 6034"/>
                  <a:gd name="T57" fmla="*/ 10803 h 17237"/>
                  <a:gd name="T58" fmla="*/ 5375 w 6034"/>
                  <a:gd name="T59" fmla="*/ 16251 h 17237"/>
                  <a:gd name="T60" fmla="*/ 5062 w 6034"/>
                  <a:gd name="T61" fmla="*/ 17237 h 17237"/>
                  <a:gd name="T62" fmla="*/ 5062 w 6034"/>
                  <a:gd name="T63" fmla="*/ 17237 h 17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34" h="17237">
                    <a:moveTo>
                      <a:pt x="4383" y="13022"/>
                    </a:moveTo>
                    <a:lnTo>
                      <a:pt x="4529" y="13003"/>
                    </a:lnTo>
                    <a:lnTo>
                      <a:pt x="4539" y="12856"/>
                    </a:lnTo>
                    <a:cubicBezTo>
                      <a:pt x="4554" y="12640"/>
                      <a:pt x="4573" y="12228"/>
                      <a:pt x="4591" y="11856"/>
                    </a:cubicBezTo>
                    <a:lnTo>
                      <a:pt x="4596" y="11747"/>
                    </a:lnTo>
                    <a:cubicBezTo>
                      <a:pt x="4617" y="11266"/>
                      <a:pt x="4642" y="10748"/>
                      <a:pt x="4666" y="10370"/>
                    </a:cubicBezTo>
                    <a:cubicBezTo>
                      <a:pt x="4698" y="9887"/>
                      <a:pt x="4722" y="9401"/>
                      <a:pt x="4746" y="8915"/>
                    </a:cubicBezTo>
                    <a:cubicBezTo>
                      <a:pt x="4746" y="8915"/>
                      <a:pt x="4801" y="7807"/>
                      <a:pt x="4824" y="7422"/>
                    </a:cubicBezTo>
                    <a:cubicBezTo>
                      <a:pt x="4909" y="6018"/>
                      <a:pt x="4956" y="4703"/>
                      <a:pt x="4969" y="3402"/>
                    </a:cubicBezTo>
                    <a:cubicBezTo>
                      <a:pt x="4933" y="2740"/>
                      <a:pt x="4799" y="2284"/>
                      <a:pt x="4489" y="1765"/>
                    </a:cubicBezTo>
                    <a:cubicBezTo>
                      <a:pt x="4164" y="1216"/>
                      <a:pt x="3706" y="939"/>
                      <a:pt x="3128" y="939"/>
                    </a:cubicBezTo>
                    <a:cubicBezTo>
                      <a:pt x="3037" y="939"/>
                      <a:pt x="2943" y="945"/>
                      <a:pt x="2845" y="959"/>
                    </a:cubicBezTo>
                    <a:cubicBezTo>
                      <a:pt x="1909" y="1087"/>
                      <a:pt x="1380" y="1428"/>
                      <a:pt x="1129" y="2064"/>
                    </a:cubicBezTo>
                    <a:lnTo>
                      <a:pt x="1093" y="2173"/>
                    </a:lnTo>
                    <a:cubicBezTo>
                      <a:pt x="915" y="2722"/>
                      <a:pt x="1027" y="3189"/>
                      <a:pt x="1179" y="3701"/>
                    </a:cubicBezTo>
                    <a:lnTo>
                      <a:pt x="3149" y="10254"/>
                    </a:lnTo>
                    <a:cubicBezTo>
                      <a:pt x="3511" y="11456"/>
                      <a:pt x="3885" y="12674"/>
                      <a:pt x="4009" y="12934"/>
                    </a:cubicBezTo>
                    <a:cubicBezTo>
                      <a:pt x="4051" y="13078"/>
                      <a:pt x="4529" y="13003"/>
                      <a:pt x="4383" y="13022"/>
                    </a:cubicBezTo>
                    <a:close/>
                    <a:moveTo>
                      <a:pt x="5062" y="17237"/>
                    </a:moveTo>
                    <a:cubicBezTo>
                      <a:pt x="4639" y="17236"/>
                      <a:pt x="4112" y="16895"/>
                      <a:pt x="3921" y="16245"/>
                    </a:cubicBezTo>
                    <a:cubicBezTo>
                      <a:pt x="2717" y="12151"/>
                      <a:pt x="1487" y="7987"/>
                      <a:pt x="256" y="3901"/>
                    </a:cubicBezTo>
                    <a:cubicBezTo>
                      <a:pt x="29" y="3150"/>
                      <a:pt x="0" y="2532"/>
                      <a:pt x="163" y="1954"/>
                    </a:cubicBezTo>
                    <a:cubicBezTo>
                      <a:pt x="441" y="975"/>
                      <a:pt x="1175" y="348"/>
                      <a:pt x="2345" y="90"/>
                    </a:cubicBezTo>
                    <a:cubicBezTo>
                      <a:pt x="2616" y="30"/>
                      <a:pt x="2881" y="0"/>
                      <a:pt x="3131" y="0"/>
                    </a:cubicBezTo>
                    <a:cubicBezTo>
                      <a:pt x="4452" y="0"/>
                      <a:pt x="5400" y="846"/>
                      <a:pt x="5798" y="2382"/>
                    </a:cubicBezTo>
                    <a:cubicBezTo>
                      <a:pt x="6034" y="3293"/>
                      <a:pt x="6006" y="4198"/>
                      <a:pt x="5941" y="5040"/>
                    </a:cubicBezTo>
                    <a:cubicBezTo>
                      <a:pt x="5908" y="5459"/>
                      <a:pt x="5890" y="5878"/>
                      <a:pt x="5872" y="6297"/>
                    </a:cubicBezTo>
                    <a:cubicBezTo>
                      <a:pt x="5856" y="6682"/>
                      <a:pt x="5839" y="7063"/>
                      <a:pt x="5812" y="7444"/>
                    </a:cubicBezTo>
                    <a:cubicBezTo>
                      <a:pt x="5733" y="8563"/>
                      <a:pt x="5682" y="9683"/>
                      <a:pt x="5631" y="10803"/>
                    </a:cubicBezTo>
                    <a:lnTo>
                      <a:pt x="5375" y="16251"/>
                    </a:lnTo>
                    <a:cubicBezTo>
                      <a:pt x="5350" y="16991"/>
                      <a:pt x="5301" y="17237"/>
                      <a:pt x="5062" y="17237"/>
                    </a:cubicBezTo>
                    <a:lnTo>
                      <a:pt x="5062" y="1723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9" name="Freeform 45"/>
              <p:cNvSpPr>
                <a:spLocks/>
              </p:cNvSpPr>
              <p:nvPr/>
            </p:nvSpPr>
            <p:spPr bwMode="auto">
              <a:xfrm>
                <a:off x="8510702" y="829935"/>
                <a:ext cx="50222" cy="74536"/>
              </a:xfrm>
              <a:custGeom>
                <a:avLst/>
                <a:gdLst>
                  <a:gd name="T0" fmla="*/ 4088 w 5260"/>
                  <a:gd name="T1" fmla="*/ 7857 h 7857"/>
                  <a:gd name="T2" fmla="*/ 3744 w 5260"/>
                  <a:gd name="T3" fmla="*/ 7371 h 7857"/>
                  <a:gd name="T4" fmla="*/ 3428 w 5260"/>
                  <a:gd name="T5" fmla="*/ 7536 h 7857"/>
                  <a:gd name="T6" fmla="*/ 3543 w 5260"/>
                  <a:gd name="T7" fmla="*/ 7857 h 7857"/>
                  <a:gd name="T8" fmla="*/ 2484 w 5260"/>
                  <a:gd name="T9" fmla="*/ 7857 h 7857"/>
                  <a:gd name="T10" fmla="*/ 2439 w 5260"/>
                  <a:gd name="T11" fmla="*/ 7740 h 7857"/>
                  <a:gd name="T12" fmla="*/ 15 w 5260"/>
                  <a:gd name="T13" fmla="*/ 353 h 7857"/>
                  <a:gd name="T14" fmla="*/ 0 w 5260"/>
                  <a:gd name="T15" fmla="*/ 240 h 7857"/>
                  <a:gd name="T16" fmla="*/ 784 w 5260"/>
                  <a:gd name="T17" fmla="*/ 0 h 7857"/>
                  <a:gd name="T18" fmla="*/ 854 w 5260"/>
                  <a:gd name="T19" fmla="*/ 124 h 7857"/>
                  <a:gd name="T20" fmla="*/ 5054 w 5260"/>
                  <a:gd name="T21" fmla="*/ 7572 h 7857"/>
                  <a:gd name="T22" fmla="*/ 5260 w 5260"/>
                  <a:gd name="T23" fmla="*/ 7857 h 7857"/>
                  <a:gd name="T24" fmla="*/ 4088 w 5260"/>
                  <a:gd name="T25" fmla="*/ 7857 h 7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60" h="7857">
                    <a:moveTo>
                      <a:pt x="4088" y="7857"/>
                    </a:moveTo>
                    <a:lnTo>
                      <a:pt x="3744" y="7371"/>
                    </a:lnTo>
                    <a:lnTo>
                      <a:pt x="3428" y="7536"/>
                    </a:lnTo>
                    <a:lnTo>
                      <a:pt x="3543" y="7857"/>
                    </a:lnTo>
                    <a:lnTo>
                      <a:pt x="2484" y="7857"/>
                    </a:lnTo>
                    <a:lnTo>
                      <a:pt x="2439" y="7740"/>
                    </a:lnTo>
                    <a:cubicBezTo>
                      <a:pt x="1413" y="5012"/>
                      <a:pt x="160" y="1516"/>
                      <a:pt x="15" y="353"/>
                    </a:cubicBezTo>
                    <a:lnTo>
                      <a:pt x="0" y="240"/>
                    </a:lnTo>
                    <a:lnTo>
                      <a:pt x="784" y="0"/>
                    </a:lnTo>
                    <a:lnTo>
                      <a:pt x="854" y="124"/>
                    </a:lnTo>
                    <a:cubicBezTo>
                      <a:pt x="2007" y="2796"/>
                      <a:pt x="3423" y="5307"/>
                      <a:pt x="5054" y="7572"/>
                    </a:cubicBezTo>
                    <a:lnTo>
                      <a:pt x="5260" y="7857"/>
                    </a:lnTo>
                    <a:lnTo>
                      <a:pt x="4088" y="785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0" name="Freeform 46"/>
              <p:cNvSpPr>
                <a:spLocks/>
              </p:cNvSpPr>
              <p:nvPr/>
            </p:nvSpPr>
            <p:spPr bwMode="auto">
              <a:xfrm>
                <a:off x="8431321" y="841278"/>
                <a:ext cx="37261" cy="63193"/>
              </a:xfrm>
              <a:custGeom>
                <a:avLst/>
                <a:gdLst>
                  <a:gd name="T0" fmla="*/ 2871 w 3854"/>
                  <a:gd name="T1" fmla="*/ 6645 h 6645"/>
                  <a:gd name="T2" fmla="*/ 2083 w 3854"/>
                  <a:gd name="T3" fmla="*/ 4068 h 6645"/>
                  <a:gd name="T4" fmla="*/ 1910 w 3854"/>
                  <a:gd name="T5" fmla="*/ 4628 h 6645"/>
                  <a:gd name="T6" fmla="*/ 1138 w 3854"/>
                  <a:gd name="T7" fmla="*/ 6546 h 6645"/>
                  <a:gd name="T8" fmla="*/ 1088 w 3854"/>
                  <a:gd name="T9" fmla="*/ 6645 h 6645"/>
                  <a:gd name="T10" fmla="*/ 0 w 3854"/>
                  <a:gd name="T11" fmla="*/ 6645 h 6645"/>
                  <a:gd name="T12" fmla="*/ 144 w 3854"/>
                  <a:gd name="T13" fmla="*/ 6379 h 6645"/>
                  <a:gd name="T14" fmla="*/ 1184 w 3854"/>
                  <a:gd name="T15" fmla="*/ 3718 h 6645"/>
                  <a:gd name="T16" fmla="*/ 1400 w 3854"/>
                  <a:gd name="T17" fmla="*/ 1046 h 6645"/>
                  <a:gd name="T18" fmla="*/ 1400 w 3854"/>
                  <a:gd name="T19" fmla="*/ 54 h 6645"/>
                  <a:gd name="T20" fmla="*/ 1755 w 3854"/>
                  <a:gd name="T21" fmla="*/ 0 h 6645"/>
                  <a:gd name="T22" fmla="*/ 3854 w 3854"/>
                  <a:gd name="T23" fmla="*/ 6645 h 6645"/>
                  <a:gd name="T24" fmla="*/ 2871 w 3854"/>
                  <a:gd name="T25" fmla="*/ 6645 h 6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54" h="6645">
                    <a:moveTo>
                      <a:pt x="2871" y="6645"/>
                    </a:moveTo>
                    <a:lnTo>
                      <a:pt x="2083" y="4068"/>
                    </a:lnTo>
                    <a:lnTo>
                      <a:pt x="1910" y="4628"/>
                    </a:lnTo>
                    <a:cubicBezTo>
                      <a:pt x="1708" y="5285"/>
                      <a:pt x="1448" y="5930"/>
                      <a:pt x="1138" y="6546"/>
                    </a:cubicBezTo>
                    <a:lnTo>
                      <a:pt x="1088" y="6645"/>
                    </a:lnTo>
                    <a:lnTo>
                      <a:pt x="0" y="6645"/>
                    </a:lnTo>
                    <a:lnTo>
                      <a:pt x="144" y="6379"/>
                    </a:lnTo>
                    <a:cubicBezTo>
                      <a:pt x="609" y="5525"/>
                      <a:pt x="959" y="4630"/>
                      <a:pt x="1184" y="3718"/>
                    </a:cubicBezTo>
                    <a:cubicBezTo>
                      <a:pt x="1403" y="2819"/>
                      <a:pt x="1411" y="1905"/>
                      <a:pt x="1400" y="1046"/>
                    </a:cubicBezTo>
                    <a:cubicBezTo>
                      <a:pt x="1399" y="907"/>
                      <a:pt x="1400" y="333"/>
                      <a:pt x="1400" y="54"/>
                    </a:cubicBezTo>
                    <a:lnTo>
                      <a:pt x="1755" y="0"/>
                    </a:lnTo>
                    <a:cubicBezTo>
                      <a:pt x="1993" y="316"/>
                      <a:pt x="3740" y="6267"/>
                      <a:pt x="3854" y="6645"/>
                    </a:cubicBezTo>
                    <a:lnTo>
                      <a:pt x="2871" y="664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1" name="Freeform 47"/>
              <p:cNvSpPr>
                <a:spLocks/>
              </p:cNvSpPr>
              <p:nvPr/>
            </p:nvSpPr>
            <p:spPr bwMode="auto">
              <a:xfrm>
                <a:off x="8418360" y="530172"/>
                <a:ext cx="218705" cy="374299"/>
              </a:xfrm>
              <a:custGeom>
                <a:avLst/>
                <a:gdLst>
                  <a:gd name="T0" fmla="*/ 21546 w 23050"/>
                  <a:gd name="T1" fmla="*/ 39491 h 39491"/>
                  <a:gd name="T2" fmla="*/ 21496 w 23050"/>
                  <a:gd name="T3" fmla="*/ 39449 h 39491"/>
                  <a:gd name="T4" fmla="*/ 20022 w 23050"/>
                  <a:gd name="T5" fmla="*/ 38147 h 39491"/>
                  <a:gd name="T6" fmla="*/ 13620 w 23050"/>
                  <a:gd name="T7" fmla="*/ 26507 h 39491"/>
                  <a:gd name="T8" fmla="*/ 13017 w 23050"/>
                  <a:gd name="T9" fmla="*/ 20926 h 39491"/>
                  <a:gd name="T10" fmla="*/ 13150 w 23050"/>
                  <a:gd name="T11" fmla="*/ 16648 h 39491"/>
                  <a:gd name="T12" fmla="*/ 13289 w 23050"/>
                  <a:gd name="T13" fmla="*/ 15094 h 39491"/>
                  <a:gd name="T14" fmla="*/ 13434 w 23050"/>
                  <a:gd name="T15" fmla="*/ 13457 h 39491"/>
                  <a:gd name="T16" fmla="*/ 13416 w 23050"/>
                  <a:gd name="T17" fmla="*/ 9026 h 39491"/>
                  <a:gd name="T18" fmla="*/ 12663 w 23050"/>
                  <a:gd name="T19" fmla="*/ 5033 h 39491"/>
                  <a:gd name="T20" fmla="*/ 11503 w 23050"/>
                  <a:gd name="T21" fmla="*/ 2717 h 39491"/>
                  <a:gd name="T22" fmla="*/ 7100 w 23050"/>
                  <a:gd name="T23" fmla="*/ 975 h 39491"/>
                  <a:gd name="T24" fmla="*/ 4585 w 23050"/>
                  <a:gd name="T25" fmla="*/ 1299 h 39491"/>
                  <a:gd name="T26" fmla="*/ 1088 w 23050"/>
                  <a:gd name="T27" fmla="*/ 5358 h 39491"/>
                  <a:gd name="T28" fmla="*/ 1151 w 23050"/>
                  <a:gd name="T29" fmla="*/ 8479 h 39491"/>
                  <a:gd name="T30" fmla="*/ 4739 w 23050"/>
                  <a:gd name="T31" fmla="*/ 24896 h 39491"/>
                  <a:gd name="T32" fmla="*/ 4942 w 23050"/>
                  <a:gd name="T33" fmla="*/ 25678 h 39491"/>
                  <a:gd name="T34" fmla="*/ 8625 w 23050"/>
                  <a:gd name="T35" fmla="*/ 39262 h 39491"/>
                  <a:gd name="T36" fmla="*/ 8690 w 23050"/>
                  <a:gd name="T37" fmla="*/ 39491 h 39491"/>
                  <a:gd name="T38" fmla="*/ 7701 w 23050"/>
                  <a:gd name="T39" fmla="*/ 39491 h 39491"/>
                  <a:gd name="T40" fmla="*/ 7664 w 23050"/>
                  <a:gd name="T41" fmla="*/ 39360 h 39491"/>
                  <a:gd name="T42" fmla="*/ 6455 w 23050"/>
                  <a:gd name="T43" fmla="*/ 35045 h 39491"/>
                  <a:gd name="T44" fmla="*/ 2808 w 23050"/>
                  <a:gd name="T45" fmla="*/ 21207 h 39491"/>
                  <a:gd name="T46" fmla="*/ 659 w 23050"/>
                  <a:gd name="T47" fmla="*/ 11490 h 39491"/>
                  <a:gd name="T48" fmla="*/ 610 w 23050"/>
                  <a:gd name="T49" fmla="*/ 11219 h 39491"/>
                  <a:gd name="T50" fmla="*/ 61 w 23050"/>
                  <a:gd name="T51" fmla="*/ 6148 h 39491"/>
                  <a:gd name="T52" fmla="*/ 1896 w 23050"/>
                  <a:gd name="T53" fmla="*/ 1719 h 39491"/>
                  <a:gd name="T54" fmla="*/ 4944 w 23050"/>
                  <a:gd name="T55" fmla="*/ 229 h 39491"/>
                  <a:gd name="T56" fmla="*/ 7219 w 23050"/>
                  <a:gd name="T57" fmla="*/ 0 h 39491"/>
                  <a:gd name="T58" fmla="*/ 12310 w 23050"/>
                  <a:gd name="T59" fmla="*/ 2156 h 39491"/>
                  <a:gd name="T60" fmla="*/ 14021 w 23050"/>
                  <a:gd name="T61" fmla="*/ 6356 h 39491"/>
                  <a:gd name="T62" fmla="*/ 14412 w 23050"/>
                  <a:gd name="T63" fmla="*/ 12949 h 39491"/>
                  <a:gd name="T64" fmla="*/ 14233 w 23050"/>
                  <a:gd name="T65" fmla="*/ 15218 h 39491"/>
                  <a:gd name="T66" fmla="*/ 14114 w 23050"/>
                  <a:gd name="T67" fmla="*/ 16453 h 39491"/>
                  <a:gd name="T68" fmla="*/ 13991 w 23050"/>
                  <a:gd name="T69" fmla="*/ 21897 h 39491"/>
                  <a:gd name="T70" fmla="*/ 15029 w 23050"/>
                  <a:gd name="T71" fmla="*/ 28240 h 39491"/>
                  <a:gd name="T72" fmla="*/ 20976 w 23050"/>
                  <a:gd name="T73" fmla="*/ 37726 h 39491"/>
                  <a:gd name="T74" fmla="*/ 22663 w 23050"/>
                  <a:gd name="T75" fmla="*/ 39172 h 39491"/>
                  <a:gd name="T76" fmla="*/ 23050 w 23050"/>
                  <a:gd name="T77" fmla="*/ 39491 h 39491"/>
                  <a:gd name="T78" fmla="*/ 21546 w 23050"/>
                  <a:gd name="T79" fmla="*/ 39491 h 39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050" h="39491">
                    <a:moveTo>
                      <a:pt x="21546" y="39491"/>
                    </a:moveTo>
                    <a:lnTo>
                      <a:pt x="21496" y="39449"/>
                    </a:lnTo>
                    <a:cubicBezTo>
                      <a:pt x="20993" y="39030"/>
                      <a:pt x="20498" y="38600"/>
                      <a:pt x="20022" y="38147"/>
                    </a:cubicBezTo>
                    <a:cubicBezTo>
                      <a:pt x="16696" y="34982"/>
                      <a:pt x="14543" y="31066"/>
                      <a:pt x="13620" y="26507"/>
                    </a:cubicBezTo>
                    <a:cubicBezTo>
                      <a:pt x="13276" y="24810"/>
                      <a:pt x="13079" y="22985"/>
                      <a:pt x="13017" y="20926"/>
                    </a:cubicBezTo>
                    <a:cubicBezTo>
                      <a:pt x="12974" y="19481"/>
                      <a:pt x="13064" y="18041"/>
                      <a:pt x="13150" y="16648"/>
                    </a:cubicBezTo>
                    <a:cubicBezTo>
                      <a:pt x="13185" y="16088"/>
                      <a:pt x="13237" y="15591"/>
                      <a:pt x="13289" y="15094"/>
                    </a:cubicBezTo>
                    <a:cubicBezTo>
                      <a:pt x="13348" y="14549"/>
                      <a:pt x="13405" y="14004"/>
                      <a:pt x="13434" y="13457"/>
                    </a:cubicBezTo>
                    <a:cubicBezTo>
                      <a:pt x="13522" y="11761"/>
                      <a:pt x="13517" y="10353"/>
                      <a:pt x="13416" y="9026"/>
                    </a:cubicBezTo>
                    <a:cubicBezTo>
                      <a:pt x="13303" y="7528"/>
                      <a:pt x="13057" y="6221"/>
                      <a:pt x="12663" y="5033"/>
                    </a:cubicBezTo>
                    <a:cubicBezTo>
                      <a:pt x="12359" y="4114"/>
                      <a:pt x="11955" y="3374"/>
                      <a:pt x="11503" y="2717"/>
                    </a:cubicBezTo>
                    <a:cubicBezTo>
                      <a:pt x="10498" y="1258"/>
                      <a:pt x="9340" y="924"/>
                      <a:pt x="7100" y="975"/>
                    </a:cubicBezTo>
                    <a:cubicBezTo>
                      <a:pt x="6119" y="998"/>
                      <a:pt x="5320" y="1078"/>
                      <a:pt x="4585" y="1299"/>
                    </a:cubicBezTo>
                    <a:cubicBezTo>
                      <a:pt x="2547" y="1909"/>
                      <a:pt x="1402" y="3237"/>
                      <a:pt x="1088" y="5358"/>
                    </a:cubicBezTo>
                    <a:cubicBezTo>
                      <a:pt x="916" y="6504"/>
                      <a:pt x="1032" y="7628"/>
                      <a:pt x="1151" y="8479"/>
                    </a:cubicBezTo>
                    <a:cubicBezTo>
                      <a:pt x="1933" y="14037"/>
                      <a:pt x="3359" y="19557"/>
                      <a:pt x="4739" y="24896"/>
                    </a:cubicBezTo>
                    <a:lnTo>
                      <a:pt x="4942" y="25678"/>
                    </a:lnTo>
                    <a:cubicBezTo>
                      <a:pt x="6017" y="29842"/>
                      <a:pt x="7222" y="34285"/>
                      <a:pt x="8625" y="39262"/>
                    </a:cubicBezTo>
                    <a:lnTo>
                      <a:pt x="8690" y="39491"/>
                    </a:lnTo>
                    <a:lnTo>
                      <a:pt x="7701" y="39491"/>
                    </a:lnTo>
                    <a:lnTo>
                      <a:pt x="7664" y="39360"/>
                    </a:lnTo>
                    <a:cubicBezTo>
                      <a:pt x="7259" y="37925"/>
                      <a:pt x="6856" y="36491"/>
                      <a:pt x="6455" y="35045"/>
                    </a:cubicBezTo>
                    <a:cubicBezTo>
                      <a:pt x="4999" y="29786"/>
                      <a:pt x="3840" y="25389"/>
                      <a:pt x="2808" y="21207"/>
                    </a:cubicBezTo>
                    <a:cubicBezTo>
                      <a:pt x="2051" y="18134"/>
                      <a:pt x="1268" y="14830"/>
                      <a:pt x="659" y="11490"/>
                    </a:cubicBezTo>
                    <a:lnTo>
                      <a:pt x="610" y="11219"/>
                    </a:lnTo>
                    <a:cubicBezTo>
                      <a:pt x="311" y="9574"/>
                      <a:pt x="0" y="7874"/>
                      <a:pt x="61" y="6148"/>
                    </a:cubicBezTo>
                    <a:cubicBezTo>
                      <a:pt x="127" y="4250"/>
                      <a:pt x="728" y="2802"/>
                      <a:pt x="1896" y="1719"/>
                    </a:cubicBezTo>
                    <a:cubicBezTo>
                      <a:pt x="2702" y="972"/>
                      <a:pt x="3699" y="485"/>
                      <a:pt x="4944" y="229"/>
                    </a:cubicBezTo>
                    <a:cubicBezTo>
                      <a:pt x="5686" y="77"/>
                      <a:pt x="6451" y="0"/>
                      <a:pt x="7219" y="0"/>
                    </a:cubicBezTo>
                    <a:cubicBezTo>
                      <a:pt x="10204" y="0"/>
                      <a:pt x="11322" y="879"/>
                      <a:pt x="12310" y="2156"/>
                    </a:cubicBezTo>
                    <a:cubicBezTo>
                      <a:pt x="13138" y="3225"/>
                      <a:pt x="13635" y="4543"/>
                      <a:pt x="14021" y="6356"/>
                    </a:cubicBezTo>
                    <a:cubicBezTo>
                      <a:pt x="14492" y="8577"/>
                      <a:pt x="14487" y="10838"/>
                      <a:pt x="14412" y="12949"/>
                    </a:cubicBezTo>
                    <a:cubicBezTo>
                      <a:pt x="14386" y="13708"/>
                      <a:pt x="14308" y="14476"/>
                      <a:pt x="14233" y="15218"/>
                    </a:cubicBezTo>
                    <a:cubicBezTo>
                      <a:pt x="14190" y="15643"/>
                      <a:pt x="14149" y="16048"/>
                      <a:pt x="14114" y="16453"/>
                    </a:cubicBezTo>
                    <a:cubicBezTo>
                      <a:pt x="13993" y="17941"/>
                      <a:pt x="13869" y="19904"/>
                      <a:pt x="13991" y="21897"/>
                    </a:cubicBezTo>
                    <a:cubicBezTo>
                      <a:pt x="14138" y="24287"/>
                      <a:pt x="14478" y="26363"/>
                      <a:pt x="15029" y="28240"/>
                    </a:cubicBezTo>
                    <a:cubicBezTo>
                      <a:pt x="16126" y="31973"/>
                      <a:pt x="18127" y="35165"/>
                      <a:pt x="20976" y="37726"/>
                    </a:cubicBezTo>
                    <a:cubicBezTo>
                      <a:pt x="21527" y="38223"/>
                      <a:pt x="22094" y="38702"/>
                      <a:pt x="22663" y="39172"/>
                    </a:cubicBezTo>
                    <a:lnTo>
                      <a:pt x="23050" y="39491"/>
                    </a:lnTo>
                    <a:lnTo>
                      <a:pt x="21546" y="3949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2" name="Freeform 48"/>
              <p:cNvSpPr>
                <a:spLocks/>
              </p:cNvSpPr>
              <p:nvPr/>
            </p:nvSpPr>
            <p:spPr bwMode="auto">
              <a:xfrm>
                <a:off x="8287136" y="805631"/>
                <a:ext cx="90722" cy="98841"/>
              </a:xfrm>
              <a:custGeom>
                <a:avLst/>
                <a:gdLst>
                  <a:gd name="T0" fmla="*/ 0 w 9576"/>
                  <a:gd name="T1" fmla="*/ 10339 h 10339"/>
                  <a:gd name="T2" fmla="*/ 591 w 9576"/>
                  <a:gd name="T3" fmla="*/ 10003 h 10339"/>
                  <a:gd name="T4" fmla="*/ 2068 w 9576"/>
                  <a:gd name="T5" fmla="*/ 9099 h 10339"/>
                  <a:gd name="T6" fmla="*/ 7342 w 9576"/>
                  <a:gd name="T7" fmla="*/ 3768 h 10339"/>
                  <a:gd name="T8" fmla="*/ 8652 w 9576"/>
                  <a:gd name="T9" fmla="*/ 35 h 10339"/>
                  <a:gd name="T10" fmla="*/ 9576 w 9576"/>
                  <a:gd name="T11" fmla="*/ 32 h 10339"/>
                  <a:gd name="T12" fmla="*/ 9346 w 9576"/>
                  <a:gd name="T13" fmla="*/ 1416 h 10339"/>
                  <a:gd name="T14" fmla="*/ 5837 w 9576"/>
                  <a:gd name="T15" fmla="*/ 7210 h 10339"/>
                  <a:gd name="T16" fmla="*/ 1897 w 9576"/>
                  <a:gd name="T17" fmla="*/ 10312 h 10339"/>
                  <a:gd name="T18" fmla="*/ 1854 w 9576"/>
                  <a:gd name="T19" fmla="*/ 10339 h 10339"/>
                  <a:gd name="T20" fmla="*/ 0 w 9576"/>
                  <a:gd name="T21" fmla="*/ 10339 h 10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76" h="10339">
                    <a:moveTo>
                      <a:pt x="0" y="10339"/>
                    </a:moveTo>
                    <a:lnTo>
                      <a:pt x="591" y="10003"/>
                    </a:lnTo>
                    <a:cubicBezTo>
                      <a:pt x="1091" y="9718"/>
                      <a:pt x="1584" y="9420"/>
                      <a:pt x="2068" y="9099"/>
                    </a:cubicBezTo>
                    <a:cubicBezTo>
                      <a:pt x="4429" y="7538"/>
                      <a:pt x="6154" y="5794"/>
                      <a:pt x="7342" y="3768"/>
                    </a:cubicBezTo>
                    <a:cubicBezTo>
                      <a:pt x="8155" y="2382"/>
                      <a:pt x="8506" y="1231"/>
                      <a:pt x="8652" y="35"/>
                    </a:cubicBezTo>
                    <a:cubicBezTo>
                      <a:pt x="9058" y="0"/>
                      <a:pt x="9108" y="51"/>
                      <a:pt x="9576" y="32"/>
                    </a:cubicBezTo>
                    <a:cubicBezTo>
                      <a:pt x="9569" y="611"/>
                      <a:pt x="9508" y="841"/>
                      <a:pt x="9346" y="1416"/>
                    </a:cubicBezTo>
                    <a:cubicBezTo>
                      <a:pt x="8777" y="3493"/>
                      <a:pt x="7630" y="5388"/>
                      <a:pt x="5837" y="7210"/>
                    </a:cubicBezTo>
                    <a:cubicBezTo>
                      <a:pt x="4706" y="8359"/>
                      <a:pt x="3417" y="9374"/>
                      <a:pt x="1897" y="10312"/>
                    </a:cubicBezTo>
                    <a:lnTo>
                      <a:pt x="1854" y="10339"/>
                    </a:lnTo>
                    <a:lnTo>
                      <a:pt x="0" y="1033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3" name="Freeform 49"/>
              <p:cNvSpPr>
                <a:spLocks/>
              </p:cNvSpPr>
              <p:nvPr/>
            </p:nvSpPr>
            <p:spPr bwMode="auto">
              <a:xfrm>
                <a:off x="8379479" y="478321"/>
                <a:ext cx="345069" cy="426150"/>
              </a:xfrm>
              <a:custGeom>
                <a:avLst/>
                <a:gdLst>
                  <a:gd name="T0" fmla="*/ 35101 w 36385"/>
                  <a:gd name="T1" fmla="*/ 45065 h 45065"/>
                  <a:gd name="T2" fmla="*/ 30905 w 36385"/>
                  <a:gd name="T3" fmla="*/ 42529 h 45065"/>
                  <a:gd name="T4" fmla="*/ 22630 w 36385"/>
                  <a:gd name="T5" fmla="*/ 29585 h 45065"/>
                  <a:gd name="T6" fmla="*/ 21959 w 36385"/>
                  <a:gd name="T7" fmla="*/ 25009 h 45065"/>
                  <a:gd name="T8" fmla="*/ 21814 w 36385"/>
                  <a:gd name="T9" fmla="*/ 22300 h 45065"/>
                  <a:gd name="T10" fmla="*/ 21779 w 36385"/>
                  <a:gd name="T11" fmla="*/ 21411 h 45065"/>
                  <a:gd name="T12" fmla="*/ 21739 w 36385"/>
                  <a:gd name="T13" fmla="*/ 17872 h 45065"/>
                  <a:gd name="T14" fmla="*/ 21722 w 36385"/>
                  <a:gd name="T15" fmla="*/ 15066 h 45065"/>
                  <a:gd name="T16" fmla="*/ 21160 w 36385"/>
                  <a:gd name="T17" fmla="*/ 8888 h 45065"/>
                  <a:gd name="T18" fmla="*/ 18838 w 36385"/>
                  <a:gd name="T19" fmla="*/ 4010 h 45065"/>
                  <a:gd name="T20" fmla="*/ 15537 w 36385"/>
                  <a:gd name="T21" fmla="*/ 1675 h 45065"/>
                  <a:gd name="T22" fmla="*/ 10685 w 36385"/>
                  <a:gd name="T23" fmla="*/ 915 h 45065"/>
                  <a:gd name="T24" fmla="*/ 10504 w 36385"/>
                  <a:gd name="T25" fmla="*/ 917 h 45065"/>
                  <a:gd name="T26" fmla="*/ 2684 w 36385"/>
                  <a:gd name="T27" fmla="*/ 5604 h 45065"/>
                  <a:gd name="T28" fmla="*/ 1216 w 36385"/>
                  <a:gd name="T29" fmla="*/ 10224 h 45065"/>
                  <a:gd name="T30" fmla="*/ 1075 w 36385"/>
                  <a:gd name="T31" fmla="*/ 15272 h 45065"/>
                  <a:gd name="T32" fmla="*/ 2823 w 36385"/>
                  <a:gd name="T33" fmla="*/ 23003 h 45065"/>
                  <a:gd name="T34" fmla="*/ 4837 w 36385"/>
                  <a:gd name="T35" fmla="*/ 30504 h 45065"/>
                  <a:gd name="T36" fmla="*/ 5260 w 36385"/>
                  <a:gd name="T37" fmla="*/ 36401 h 45065"/>
                  <a:gd name="T38" fmla="*/ 2550 w 36385"/>
                  <a:gd name="T39" fmla="*/ 44985 h 45065"/>
                  <a:gd name="T40" fmla="*/ 2497 w 36385"/>
                  <a:gd name="T41" fmla="*/ 45065 h 45065"/>
                  <a:gd name="T42" fmla="*/ 1339 w 36385"/>
                  <a:gd name="T43" fmla="*/ 45065 h 45065"/>
                  <a:gd name="T44" fmla="*/ 1541 w 36385"/>
                  <a:gd name="T45" fmla="*/ 44781 h 45065"/>
                  <a:gd name="T46" fmla="*/ 3727 w 36385"/>
                  <a:gd name="T47" fmla="*/ 40144 h 45065"/>
                  <a:gd name="T48" fmla="*/ 4251 w 36385"/>
                  <a:gd name="T49" fmla="*/ 33523 h 45065"/>
                  <a:gd name="T50" fmla="*/ 1858 w 36385"/>
                  <a:gd name="T51" fmla="*/ 23107 h 45065"/>
                  <a:gd name="T52" fmla="*/ 283 w 36385"/>
                  <a:gd name="T53" fmla="*/ 16667 h 45065"/>
                  <a:gd name="T54" fmla="*/ 116 w 36385"/>
                  <a:gd name="T55" fmla="*/ 11613 h 45065"/>
                  <a:gd name="T56" fmla="*/ 1826 w 36385"/>
                  <a:gd name="T57" fmla="*/ 5202 h 45065"/>
                  <a:gd name="T58" fmla="*/ 9017 w 36385"/>
                  <a:gd name="T59" fmla="*/ 110 h 45065"/>
                  <a:gd name="T60" fmla="*/ 10871 w 36385"/>
                  <a:gd name="T61" fmla="*/ 0 h 45065"/>
                  <a:gd name="T62" fmla="*/ 18161 w 36385"/>
                  <a:gd name="T63" fmla="*/ 2188 h 45065"/>
                  <a:gd name="T64" fmla="*/ 21694 w 36385"/>
                  <a:gd name="T65" fmla="*/ 7159 h 45065"/>
                  <a:gd name="T66" fmla="*/ 22457 w 36385"/>
                  <a:gd name="T67" fmla="*/ 11194 h 45065"/>
                  <a:gd name="T68" fmla="*/ 22596 w 36385"/>
                  <a:gd name="T69" fmla="*/ 13609 h 45065"/>
                  <a:gd name="T70" fmla="*/ 22644 w 36385"/>
                  <a:gd name="T71" fmla="*/ 14793 h 45065"/>
                  <a:gd name="T72" fmla="*/ 22685 w 36385"/>
                  <a:gd name="T73" fmla="*/ 17600 h 45065"/>
                  <a:gd name="T74" fmla="*/ 22684 w 36385"/>
                  <a:gd name="T75" fmla="*/ 18196 h 45065"/>
                  <a:gd name="T76" fmla="*/ 23004 w 36385"/>
                  <a:gd name="T77" fmla="*/ 26013 h 45065"/>
                  <a:gd name="T78" fmla="*/ 24705 w 36385"/>
                  <a:gd name="T79" fmla="*/ 33116 h 45065"/>
                  <a:gd name="T80" fmla="*/ 34162 w 36385"/>
                  <a:gd name="T81" fmla="*/ 43549 h 45065"/>
                  <a:gd name="T82" fmla="*/ 36385 w 36385"/>
                  <a:gd name="T83" fmla="*/ 44662 h 45065"/>
                  <a:gd name="T84" fmla="*/ 36302 w 36385"/>
                  <a:gd name="T85" fmla="*/ 45065 h 45065"/>
                  <a:gd name="T86" fmla="*/ 35101 w 36385"/>
                  <a:gd name="T87" fmla="*/ 45065 h 45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385" h="45065">
                    <a:moveTo>
                      <a:pt x="35101" y="45065"/>
                    </a:moveTo>
                    <a:cubicBezTo>
                      <a:pt x="33533" y="44280"/>
                      <a:pt x="32080" y="43410"/>
                      <a:pt x="30905" y="42529"/>
                    </a:cubicBezTo>
                    <a:cubicBezTo>
                      <a:pt x="26571" y="39281"/>
                      <a:pt x="23787" y="34926"/>
                      <a:pt x="22630" y="29585"/>
                    </a:cubicBezTo>
                    <a:cubicBezTo>
                      <a:pt x="22323" y="28165"/>
                      <a:pt x="22103" y="26668"/>
                      <a:pt x="21959" y="25009"/>
                    </a:cubicBezTo>
                    <a:cubicBezTo>
                      <a:pt x="21880" y="24105"/>
                      <a:pt x="21846" y="23187"/>
                      <a:pt x="21814" y="22300"/>
                    </a:cubicBezTo>
                    <a:lnTo>
                      <a:pt x="21779" y="21411"/>
                    </a:lnTo>
                    <a:cubicBezTo>
                      <a:pt x="21727" y="20205"/>
                      <a:pt x="21734" y="18966"/>
                      <a:pt x="21739" y="17872"/>
                    </a:cubicBezTo>
                    <a:cubicBezTo>
                      <a:pt x="21743" y="16936"/>
                      <a:pt x="21747" y="16001"/>
                      <a:pt x="21722" y="15066"/>
                    </a:cubicBezTo>
                    <a:cubicBezTo>
                      <a:pt x="21667" y="12857"/>
                      <a:pt x="21587" y="10866"/>
                      <a:pt x="21160" y="8888"/>
                    </a:cubicBezTo>
                    <a:cubicBezTo>
                      <a:pt x="20705" y="6781"/>
                      <a:pt x="19967" y="5231"/>
                      <a:pt x="18838" y="4010"/>
                    </a:cubicBezTo>
                    <a:cubicBezTo>
                      <a:pt x="17772" y="2855"/>
                      <a:pt x="16723" y="2113"/>
                      <a:pt x="15537" y="1675"/>
                    </a:cubicBezTo>
                    <a:cubicBezTo>
                      <a:pt x="14130" y="1157"/>
                      <a:pt x="12588" y="915"/>
                      <a:pt x="10685" y="915"/>
                    </a:cubicBezTo>
                    <a:lnTo>
                      <a:pt x="10504" y="917"/>
                    </a:lnTo>
                    <a:cubicBezTo>
                      <a:pt x="6975" y="971"/>
                      <a:pt x="4344" y="2548"/>
                      <a:pt x="2684" y="5604"/>
                    </a:cubicBezTo>
                    <a:cubicBezTo>
                      <a:pt x="1972" y="6914"/>
                      <a:pt x="1492" y="8425"/>
                      <a:pt x="1216" y="10224"/>
                    </a:cubicBezTo>
                    <a:cubicBezTo>
                      <a:pt x="966" y="11853"/>
                      <a:pt x="918" y="13552"/>
                      <a:pt x="1075" y="15272"/>
                    </a:cubicBezTo>
                    <a:cubicBezTo>
                      <a:pt x="1306" y="17796"/>
                      <a:pt x="1894" y="20397"/>
                      <a:pt x="2823" y="23003"/>
                    </a:cubicBezTo>
                    <a:cubicBezTo>
                      <a:pt x="3751" y="25604"/>
                      <a:pt x="4411" y="28058"/>
                      <a:pt x="4837" y="30504"/>
                    </a:cubicBezTo>
                    <a:cubicBezTo>
                      <a:pt x="5215" y="32657"/>
                      <a:pt x="5353" y="34586"/>
                      <a:pt x="5260" y="36401"/>
                    </a:cubicBezTo>
                    <a:cubicBezTo>
                      <a:pt x="5090" y="39710"/>
                      <a:pt x="4204" y="42518"/>
                      <a:pt x="2550" y="44985"/>
                    </a:cubicBezTo>
                    <a:lnTo>
                      <a:pt x="2497" y="45065"/>
                    </a:lnTo>
                    <a:lnTo>
                      <a:pt x="1339" y="45065"/>
                    </a:lnTo>
                    <a:lnTo>
                      <a:pt x="1541" y="44781"/>
                    </a:lnTo>
                    <a:cubicBezTo>
                      <a:pt x="2530" y="43393"/>
                      <a:pt x="3265" y="41833"/>
                      <a:pt x="3727" y="40144"/>
                    </a:cubicBezTo>
                    <a:cubicBezTo>
                      <a:pt x="4265" y="38181"/>
                      <a:pt x="4437" y="36015"/>
                      <a:pt x="4251" y="33523"/>
                    </a:cubicBezTo>
                    <a:cubicBezTo>
                      <a:pt x="4019" y="30383"/>
                      <a:pt x="3281" y="27171"/>
                      <a:pt x="1858" y="23107"/>
                    </a:cubicBezTo>
                    <a:cubicBezTo>
                      <a:pt x="1107" y="20957"/>
                      <a:pt x="577" y="18790"/>
                      <a:pt x="283" y="16667"/>
                    </a:cubicBezTo>
                    <a:cubicBezTo>
                      <a:pt x="56" y="15034"/>
                      <a:pt x="0" y="13333"/>
                      <a:pt x="116" y="11613"/>
                    </a:cubicBezTo>
                    <a:cubicBezTo>
                      <a:pt x="283" y="9119"/>
                      <a:pt x="842" y="7022"/>
                      <a:pt x="1826" y="5202"/>
                    </a:cubicBezTo>
                    <a:cubicBezTo>
                      <a:pt x="3454" y="2190"/>
                      <a:pt x="5873" y="476"/>
                      <a:pt x="9017" y="110"/>
                    </a:cubicBezTo>
                    <a:cubicBezTo>
                      <a:pt x="9645" y="37"/>
                      <a:pt x="10269" y="0"/>
                      <a:pt x="10871" y="0"/>
                    </a:cubicBezTo>
                    <a:cubicBezTo>
                      <a:pt x="13752" y="0"/>
                      <a:pt x="15579" y="327"/>
                      <a:pt x="18161" y="2188"/>
                    </a:cubicBezTo>
                    <a:cubicBezTo>
                      <a:pt x="19919" y="3455"/>
                      <a:pt x="21009" y="4988"/>
                      <a:pt x="21694" y="7159"/>
                    </a:cubicBezTo>
                    <a:cubicBezTo>
                      <a:pt x="22059" y="8315"/>
                      <a:pt x="22301" y="9598"/>
                      <a:pt x="22457" y="11194"/>
                    </a:cubicBezTo>
                    <a:cubicBezTo>
                      <a:pt x="22536" y="12000"/>
                      <a:pt x="22567" y="12818"/>
                      <a:pt x="22596" y="13609"/>
                    </a:cubicBezTo>
                    <a:cubicBezTo>
                      <a:pt x="22612" y="14036"/>
                      <a:pt x="22625" y="14414"/>
                      <a:pt x="22644" y="14793"/>
                    </a:cubicBezTo>
                    <a:cubicBezTo>
                      <a:pt x="22691" y="15732"/>
                      <a:pt x="22688" y="16682"/>
                      <a:pt x="22685" y="17600"/>
                    </a:cubicBezTo>
                    <a:lnTo>
                      <a:pt x="22684" y="18196"/>
                    </a:lnTo>
                    <a:cubicBezTo>
                      <a:pt x="22683" y="20566"/>
                      <a:pt x="22706" y="23320"/>
                      <a:pt x="23004" y="26013"/>
                    </a:cubicBezTo>
                    <a:cubicBezTo>
                      <a:pt x="23308" y="28754"/>
                      <a:pt x="23865" y="31077"/>
                      <a:pt x="24705" y="33116"/>
                    </a:cubicBezTo>
                    <a:cubicBezTo>
                      <a:pt x="26524" y="37527"/>
                      <a:pt x="29705" y="41037"/>
                      <a:pt x="34162" y="43549"/>
                    </a:cubicBezTo>
                    <a:cubicBezTo>
                      <a:pt x="34894" y="43962"/>
                      <a:pt x="35642" y="44336"/>
                      <a:pt x="36385" y="44662"/>
                    </a:cubicBezTo>
                    <a:lnTo>
                      <a:pt x="36302" y="45065"/>
                    </a:lnTo>
                    <a:lnTo>
                      <a:pt x="35101" y="4506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-5080" y="914763"/>
              <a:ext cx="9149588" cy="0"/>
              <a:chOff x="-5080" y="871583"/>
              <a:chExt cx="9149588" cy="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31544" y="871583"/>
                <a:ext cx="8612964" cy="0"/>
              </a:xfrm>
              <a:prstGeom prst="line">
                <a:avLst/>
              </a:prstGeom>
              <a:ln w="31750">
                <a:solidFill>
                  <a:srgbClr val="CFCE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-5080" y="871583"/>
                <a:ext cx="457242" cy="0"/>
              </a:xfrm>
              <a:prstGeom prst="line">
                <a:avLst/>
              </a:prstGeom>
              <a:ln w="31750">
                <a:solidFill>
                  <a:srgbClr val="E633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Slide Number Placeholder 5"/>
          <p:cNvSpPr txBox="1">
            <a:spLocks/>
          </p:cNvSpPr>
          <p:nvPr/>
        </p:nvSpPr>
        <p:spPr>
          <a:xfrm>
            <a:off x="640083" y="1393955"/>
            <a:ext cx="1893572" cy="76944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A81B837-697F-4C6C-B9A2-B8E4CACFF1A3}" type="slidenum">
              <a:rPr lang="en-GB" altLang="en-US" sz="50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GB" altLang="en-US" sz="6000" dirty="0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006446" y="6433514"/>
            <a:ext cx="22581707" cy="4918269"/>
          </a:xfrm>
        </p:spPr>
        <p:txBody>
          <a:bodyPr/>
          <a:lstStyle>
            <a:lvl1pPr marL="0" indent="0">
              <a:buFont typeface="Arial" pitchFamily="34" charset="0"/>
              <a:buNone/>
              <a:tabLst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26006446" y="11270821"/>
            <a:ext cx="22581707" cy="1717393"/>
          </a:xfrm>
        </p:spPr>
        <p:txBody>
          <a:bodyPr/>
          <a:lstStyle>
            <a:lvl1pPr>
              <a:buFont typeface="Arial" pitchFamily="34" charset="0"/>
              <a:buNone/>
              <a:defRPr sz="9000" baseline="0">
                <a:solidFill>
                  <a:srgbClr val="E633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26006446" y="13343948"/>
            <a:ext cx="22581707" cy="2862322"/>
          </a:xfrm>
        </p:spPr>
        <p:txBody>
          <a:bodyPr/>
          <a:lstStyle>
            <a:lvl1pPr>
              <a:buClr>
                <a:srgbClr val="E63329"/>
              </a:buClr>
              <a:buFont typeface="Arial" pitchFamily="34" charset="0"/>
              <a:buChar char="•"/>
              <a:defRPr sz="9000" baseline="0"/>
            </a:lvl1pPr>
            <a:lvl2pPr>
              <a:defRPr sz="8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" y="4705906"/>
            <a:ext cx="26006444" cy="1077218"/>
          </a:xfrm>
        </p:spPr>
        <p:txBody>
          <a:bodyPr/>
          <a:lstStyle>
            <a:lvl1pPr algn="ctr">
              <a:buClr>
                <a:srgbClr val="C00000"/>
              </a:buClr>
              <a:buFont typeface="Arial" pitchFamily="34" charset="0"/>
              <a:buNone/>
              <a:defRPr sz="7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7B8553-894C-4757-8E8C-2BB614D57F9D}" type="datetime1">
              <a:rPr lang="en-US"/>
              <a:pPr>
                <a:defRPr/>
              </a:pPr>
              <a:t>6/12/2017</a:t>
            </a:fld>
            <a:endParaRPr lang="en-GB" dirty="0"/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9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-26668" y="487516"/>
            <a:ext cx="51233072" cy="3900123"/>
            <a:chOff x="-5080" y="101739"/>
            <a:chExt cx="9149588" cy="813024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 rot="940621">
              <a:off x="8389167" y="101739"/>
              <a:ext cx="452330" cy="89210"/>
            </a:xfrm>
            <a:custGeom>
              <a:avLst/>
              <a:gdLst>
                <a:gd name="T0" fmla="*/ 0 w 671817"/>
                <a:gd name="T1" fmla="*/ 120222 h 66198"/>
                <a:gd name="T2" fmla="*/ 152275 w 671817"/>
                <a:gd name="T3" fmla="*/ 0 h 66198"/>
                <a:gd name="T4" fmla="*/ 304551 w 671817"/>
                <a:gd name="T5" fmla="*/ 120222 h 66198"/>
                <a:gd name="T6" fmla="*/ 152274 w 671817"/>
                <a:gd name="T7" fmla="*/ 25994 h 66198"/>
                <a:gd name="T8" fmla="*/ 0 w 671817"/>
                <a:gd name="T9" fmla="*/ 120222 h 66198"/>
                <a:gd name="T10" fmla="*/ 0 w 671817"/>
                <a:gd name="T11" fmla="*/ 120222 h 66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1817" h="66198">
                  <a:moveTo>
                    <a:pt x="0" y="66198"/>
                  </a:moveTo>
                  <a:cubicBezTo>
                    <a:pt x="88160" y="25116"/>
                    <a:pt x="206196" y="0"/>
                    <a:pt x="335907" y="0"/>
                  </a:cubicBezTo>
                  <a:cubicBezTo>
                    <a:pt x="465623" y="0"/>
                    <a:pt x="583656" y="25116"/>
                    <a:pt x="671817" y="66198"/>
                  </a:cubicBezTo>
                  <a:cubicBezTo>
                    <a:pt x="578963" y="33674"/>
                    <a:pt x="462440" y="14313"/>
                    <a:pt x="335905" y="14313"/>
                  </a:cubicBezTo>
                  <a:cubicBezTo>
                    <a:pt x="209378" y="14313"/>
                    <a:pt x="92845" y="33674"/>
                    <a:pt x="0" y="66198"/>
                  </a:cubicBezTo>
                  <a:close/>
                </a:path>
              </a:pathLst>
            </a:custGeom>
            <a:solidFill>
              <a:srgbClr val="E63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" name="Group 16"/>
            <p:cNvGrpSpPr>
              <a:grpSpLocks noChangeAspect="1"/>
            </p:cNvGrpSpPr>
            <p:nvPr/>
          </p:nvGrpSpPr>
          <p:grpSpPr bwMode="auto">
            <a:xfrm>
              <a:off x="8073398" y="148431"/>
              <a:ext cx="806501" cy="749721"/>
              <a:chOff x="8062511" y="138703"/>
              <a:chExt cx="822960" cy="765021"/>
            </a:xfrm>
          </p:grpSpPr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8181834" y="189900"/>
                <a:ext cx="701479" cy="320828"/>
              </a:xfrm>
              <a:custGeom>
                <a:avLst/>
                <a:gdLst>
                  <a:gd name="T0" fmla="*/ 73816 w 74085"/>
                  <a:gd name="T1" fmla="*/ 33760 h 33912"/>
                  <a:gd name="T2" fmla="*/ 71528 w 74085"/>
                  <a:gd name="T3" fmla="*/ 31872 h 33912"/>
                  <a:gd name="T4" fmla="*/ 69260 w 74085"/>
                  <a:gd name="T5" fmla="*/ 27608 h 33912"/>
                  <a:gd name="T6" fmla="*/ 68547 w 74085"/>
                  <a:gd name="T7" fmla="*/ 24740 h 33912"/>
                  <a:gd name="T8" fmla="*/ 62633 w 74085"/>
                  <a:gd name="T9" fmla="*/ 14231 h 33912"/>
                  <a:gd name="T10" fmla="*/ 45034 w 74085"/>
                  <a:gd name="T11" fmla="*/ 2711 h 33912"/>
                  <a:gd name="T12" fmla="*/ 37824 w 74085"/>
                  <a:gd name="T13" fmla="*/ 1139 h 33912"/>
                  <a:gd name="T14" fmla="*/ 32732 w 74085"/>
                  <a:gd name="T15" fmla="*/ 819 h 33912"/>
                  <a:gd name="T16" fmla="*/ 31491 w 74085"/>
                  <a:gd name="T17" fmla="*/ 841 h 33912"/>
                  <a:gd name="T18" fmla="*/ 15707 w 74085"/>
                  <a:gd name="T19" fmla="*/ 4607 h 33912"/>
                  <a:gd name="T20" fmla="*/ 6268 w 74085"/>
                  <a:gd name="T21" fmla="*/ 11633 h 33912"/>
                  <a:gd name="T22" fmla="*/ 282 w 74085"/>
                  <a:gd name="T23" fmla="*/ 15220 h 33912"/>
                  <a:gd name="T24" fmla="*/ 166 w 74085"/>
                  <a:gd name="T25" fmla="*/ 15238 h 33912"/>
                  <a:gd name="T26" fmla="*/ 0 w 74085"/>
                  <a:gd name="T27" fmla="*/ 14507 h 33912"/>
                  <a:gd name="T28" fmla="*/ 5229 w 74085"/>
                  <a:gd name="T29" fmla="*/ 11524 h 33912"/>
                  <a:gd name="T30" fmla="*/ 5870 w 74085"/>
                  <a:gd name="T31" fmla="*/ 10858 h 33912"/>
                  <a:gd name="T32" fmla="*/ 6240 w 74085"/>
                  <a:gd name="T33" fmla="*/ 10458 h 33912"/>
                  <a:gd name="T34" fmla="*/ 19016 w 74085"/>
                  <a:gd name="T35" fmla="*/ 2316 h 33912"/>
                  <a:gd name="T36" fmla="*/ 26892 w 74085"/>
                  <a:gd name="T37" fmla="*/ 408 h 33912"/>
                  <a:gd name="T38" fmla="*/ 32703 w 74085"/>
                  <a:gd name="T39" fmla="*/ 0 h 33912"/>
                  <a:gd name="T40" fmla="*/ 34812 w 74085"/>
                  <a:gd name="T41" fmla="*/ 52 h 33912"/>
                  <a:gd name="T42" fmla="*/ 58887 w 74085"/>
                  <a:gd name="T43" fmla="*/ 9377 h 33912"/>
                  <a:gd name="T44" fmla="*/ 68501 w 74085"/>
                  <a:gd name="T45" fmla="*/ 22157 h 33912"/>
                  <a:gd name="T46" fmla="*/ 70128 w 74085"/>
                  <a:gd name="T47" fmla="*/ 27662 h 33912"/>
                  <a:gd name="T48" fmla="*/ 71940 w 74085"/>
                  <a:gd name="T49" fmla="*/ 31094 h 33912"/>
                  <a:gd name="T50" fmla="*/ 73627 w 74085"/>
                  <a:gd name="T51" fmla="*/ 32666 h 33912"/>
                  <a:gd name="T52" fmla="*/ 73988 w 74085"/>
                  <a:gd name="T53" fmla="*/ 32916 h 33912"/>
                  <a:gd name="T54" fmla="*/ 74085 w 74085"/>
                  <a:gd name="T55" fmla="*/ 32967 h 33912"/>
                  <a:gd name="T56" fmla="*/ 74085 w 74085"/>
                  <a:gd name="T57" fmla="*/ 33912 h 33912"/>
                  <a:gd name="T58" fmla="*/ 73816 w 74085"/>
                  <a:gd name="T59" fmla="*/ 33760 h 33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085" h="33912">
                    <a:moveTo>
                      <a:pt x="73816" y="33760"/>
                    </a:moveTo>
                    <a:cubicBezTo>
                      <a:pt x="73027" y="33315"/>
                      <a:pt x="72300" y="32715"/>
                      <a:pt x="71528" y="31872"/>
                    </a:cubicBezTo>
                    <a:cubicBezTo>
                      <a:pt x="70278" y="30509"/>
                      <a:pt x="69537" y="29114"/>
                      <a:pt x="69260" y="27608"/>
                    </a:cubicBezTo>
                    <a:cubicBezTo>
                      <a:pt x="69087" y="26664"/>
                      <a:pt x="68847" y="25699"/>
                      <a:pt x="68547" y="24740"/>
                    </a:cubicBezTo>
                    <a:cubicBezTo>
                      <a:pt x="67360" y="20946"/>
                      <a:pt x="65371" y="17410"/>
                      <a:pt x="62633" y="14231"/>
                    </a:cubicBezTo>
                    <a:cubicBezTo>
                      <a:pt x="58073" y="8935"/>
                      <a:pt x="52151" y="5059"/>
                      <a:pt x="45034" y="2711"/>
                    </a:cubicBezTo>
                    <a:cubicBezTo>
                      <a:pt x="42778" y="1967"/>
                      <a:pt x="40352" y="1438"/>
                      <a:pt x="37824" y="1139"/>
                    </a:cubicBezTo>
                    <a:cubicBezTo>
                      <a:pt x="35996" y="924"/>
                      <a:pt x="34331" y="819"/>
                      <a:pt x="32732" y="819"/>
                    </a:cubicBezTo>
                    <a:cubicBezTo>
                      <a:pt x="32319" y="819"/>
                      <a:pt x="31906" y="826"/>
                      <a:pt x="31491" y="841"/>
                    </a:cubicBezTo>
                    <a:cubicBezTo>
                      <a:pt x="25635" y="1051"/>
                      <a:pt x="20472" y="2282"/>
                      <a:pt x="15707" y="4607"/>
                    </a:cubicBezTo>
                    <a:cubicBezTo>
                      <a:pt x="12142" y="6344"/>
                      <a:pt x="8966" y="8708"/>
                      <a:pt x="6268" y="11633"/>
                    </a:cubicBezTo>
                    <a:cubicBezTo>
                      <a:pt x="4768" y="13259"/>
                      <a:pt x="2811" y="14431"/>
                      <a:pt x="282" y="15220"/>
                    </a:cubicBezTo>
                    <a:lnTo>
                      <a:pt x="166" y="15238"/>
                    </a:lnTo>
                    <a:lnTo>
                      <a:pt x="0" y="14507"/>
                    </a:lnTo>
                    <a:cubicBezTo>
                      <a:pt x="0" y="14507"/>
                      <a:pt x="2891" y="13663"/>
                      <a:pt x="5229" y="11524"/>
                    </a:cubicBezTo>
                    <a:cubicBezTo>
                      <a:pt x="5456" y="11316"/>
                      <a:pt x="5663" y="11087"/>
                      <a:pt x="5870" y="10858"/>
                    </a:cubicBezTo>
                    <a:cubicBezTo>
                      <a:pt x="5997" y="10718"/>
                      <a:pt x="6117" y="10586"/>
                      <a:pt x="6240" y="10458"/>
                    </a:cubicBezTo>
                    <a:cubicBezTo>
                      <a:pt x="9696" y="6851"/>
                      <a:pt x="13995" y="4112"/>
                      <a:pt x="19016" y="2316"/>
                    </a:cubicBezTo>
                    <a:cubicBezTo>
                      <a:pt x="21473" y="1437"/>
                      <a:pt x="24049" y="813"/>
                      <a:pt x="26892" y="408"/>
                    </a:cubicBezTo>
                    <a:cubicBezTo>
                      <a:pt x="28798" y="137"/>
                      <a:pt x="30753" y="0"/>
                      <a:pt x="32703" y="0"/>
                    </a:cubicBezTo>
                    <a:cubicBezTo>
                      <a:pt x="33406" y="0"/>
                      <a:pt x="34109" y="17"/>
                      <a:pt x="34812" y="52"/>
                    </a:cubicBezTo>
                    <a:cubicBezTo>
                      <a:pt x="43814" y="496"/>
                      <a:pt x="51914" y="3634"/>
                      <a:pt x="58887" y="9377"/>
                    </a:cubicBezTo>
                    <a:cubicBezTo>
                      <a:pt x="63230" y="12952"/>
                      <a:pt x="66464" y="17253"/>
                      <a:pt x="68501" y="22157"/>
                    </a:cubicBezTo>
                    <a:cubicBezTo>
                      <a:pt x="69208" y="23861"/>
                      <a:pt x="69741" y="25661"/>
                      <a:pt x="70128" y="27662"/>
                    </a:cubicBezTo>
                    <a:cubicBezTo>
                      <a:pt x="70351" y="28817"/>
                      <a:pt x="70927" y="29907"/>
                      <a:pt x="71940" y="31094"/>
                    </a:cubicBezTo>
                    <a:cubicBezTo>
                      <a:pt x="72421" y="31659"/>
                      <a:pt x="72990" y="32188"/>
                      <a:pt x="73627" y="32666"/>
                    </a:cubicBezTo>
                    <a:cubicBezTo>
                      <a:pt x="73803" y="32800"/>
                      <a:pt x="73890" y="32865"/>
                      <a:pt x="73988" y="32916"/>
                    </a:cubicBezTo>
                    <a:lnTo>
                      <a:pt x="74085" y="32967"/>
                    </a:lnTo>
                    <a:lnTo>
                      <a:pt x="74085" y="33912"/>
                    </a:lnTo>
                    <a:lnTo>
                      <a:pt x="73816" y="3376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>
                <a:off x="8061951" y="616050"/>
                <a:ext cx="262447" cy="150693"/>
              </a:xfrm>
              <a:custGeom>
                <a:avLst/>
                <a:gdLst>
                  <a:gd name="T0" fmla="*/ 0 w 27747"/>
                  <a:gd name="T1" fmla="*/ 15784 h 15836"/>
                  <a:gd name="T2" fmla="*/ 1 w 27747"/>
                  <a:gd name="T3" fmla="*/ 15038 h 15836"/>
                  <a:gd name="T4" fmla="*/ 5792 w 27747"/>
                  <a:gd name="T5" fmla="*/ 14847 h 15836"/>
                  <a:gd name="T6" fmla="*/ 9786 w 27747"/>
                  <a:gd name="T7" fmla="*/ 14559 h 15836"/>
                  <a:gd name="T8" fmla="*/ 13514 w 27747"/>
                  <a:gd name="T9" fmla="*/ 14144 h 15836"/>
                  <a:gd name="T10" fmla="*/ 20782 w 27747"/>
                  <a:gd name="T11" fmla="*/ 11970 h 15836"/>
                  <a:gd name="T12" fmla="*/ 24689 w 27747"/>
                  <a:gd name="T13" fmla="*/ 9379 h 15836"/>
                  <a:gd name="T14" fmla="*/ 26298 w 27747"/>
                  <a:gd name="T15" fmla="*/ 6680 h 15836"/>
                  <a:gd name="T16" fmla="*/ 25617 w 27747"/>
                  <a:gd name="T17" fmla="*/ 3000 h 15836"/>
                  <a:gd name="T18" fmla="*/ 22445 w 27747"/>
                  <a:gd name="T19" fmla="*/ 1034 h 15836"/>
                  <a:gd name="T20" fmla="*/ 21922 w 27747"/>
                  <a:gd name="T21" fmla="*/ 998 h 15836"/>
                  <a:gd name="T22" fmla="*/ 20420 w 27747"/>
                  <a:gd name="T23" fmla="*/ 1200 h 15836"/>
                  <a:gd name="T24" fmla="*/ 16347 w 27747"/>
                  <a:gd name="T25" fmla="*/ 1754 h 15836"/>
                  <a:gd name="T26" fmla="*/ 13453 w 27747"/>
                  <a:gd name="T27" fmla="*/ 1853 h 15836"/>
                  <a:gd name="T28" fmla="*/ 10949 w 27747"/>
                  <a:gd name="T29" fmla="*/ 1807 h 15836"/>
                  <a:gd name="T30" fmla="*/ 6937 w 27747"/>
                  <a:gd name="T31" fmla="*/ 1507 h 15836"/>
                  <a:gd name="T32" fmla="*/ 1548 w 27747"/>
                  <a:gd name="T33" fmla="*/ 812 h 15836"/>
                  <a:gd name="T34" fmla="*/ 1577 w 27747"/>
                  <a:gd name="T35" fmla="*/ 0 h 15836"/>
                  <a:gd name="T36" fmla="*/ 7251 w 27747"/>
                  <a:gd name="T37" fmla="*/ 707 h 15836"/>
                  <a:gd name="T38" fmla="*/ 13331 w 27747"/>
                  <a:gd name="T39" fmla="*/ 1038 h 15836"/>
                  <a:gd name="T40" fmla="*/ 14252 w 27747"/>
                  <a:gd name="T41" fmla="*/ 1030 h 15836"/>
                  <a:gd name="T42" fmla="*/ 20815 w 27747"/>
                  <a:gd name="T43" fmla="*/ 283 h 15836"/>
                  <a:gd name="T44" fmla="*/ 21890 w 27747"/>
                  <a:gd name="T45" fmla="*/ 165 h 15836"/>
                  <a:gd name="T46" fmla="*/ 26729 w 27747"/>
                  <a:gd name="T47" fmla="*/ 3293 h 15836"/>
                  <a:gd name="T48" fmla="*/ 25318 w 27747"/>
                  <a:gd name="T49" fmla="*/ 9930 h 15836"/>
                  <a:gd name="T50" fmla="*/ 20954 w 27747"/>
                  <a:gd name="T51" fmla="*/ 12806 h 15836"/>
                  <a:gd name="T52" fmla="*/ 14105 w 27747"/>
                  <a:gd name="T53" fmla="*/ 14897 h 15836"/>
                  <a:gd name="T54" fmla="*/ 9287 w 27747"/>
                  <a:gd name="T55" fmla="*/ 15421 h 15836"/>
                  <a:gd name="T56" fmla="*/ 0 w 27747"/>
                  <a:gd name="T57" fmla="*/ 15784 h 15836"/>
                  <a:gd name="T58" fmla="*/ 0 w 27747"/>
                  <a:gd name="T59" fmla="*/ 15784 h 15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747" h="15836">
                    <a:moveTo>
                      <a:pt x="0" y="15784"/>
                    </a:moveTo>
                    <a:lnTo>
                      <a:pt x="1" y="15038"/>
                    </a:lnTo>
                    <a:cubicBezTo>
                      <a:pt x="6" y="15038"/>
                      <a:pt x="4274" y="14930"/>
                      <a:pt x="5792" y="14847"/>
                    </a:cubicBezTo>
                    <a:cubicBezTo>
                      <a:pt x="7283" y="14765"/>
                      <a:pt x="8589" y="14671"/>
                      <a:pt x="9786" y="14559"/>
                    </a:cubicBezTo>
                    <a:cubicBezTo>
                      <a:pt x="10804" y="14464"/>
                      <a:pt x="12147" y="14330"/>
                      <a:pt x="13514" y="14144"/>
                    </a:cubicBezTo>
                    <a:cubicBezTo>
                      <a:pt x="15932" y="13813"/>
                      <a:pt x="18309" y="13102"/>
                      <a:pt x="20782" y="11970"/>
                    </a:cubicBezTo>
                    <a:cubicBezTo>
                      <a:pt x="22443" y="11209"/>
                      <a:pt x="23686" y="10386"/>
                      <a:pt x="24689" y="9379"/>
                    </a:cubicBezTo>
                    <a:cubicBezTo>
                      <a:pt x="25517" y="8552"/>
                      <a:pt x="26043" y="7669"/>
                      <a:pt x="26298" y="6680"/>
                    </a:cubicBezTo>
                    <a:cubicBezTo>
                      <a:pt x="26609" y="5478"/>
                      <a:pt x="26355" y="4102"/>
                      <a:pt x="25617" y="3000"/>
                    </a:cubicBezTo>
                    <a:cubicBezTo>
                      <a:pt x="24893" y="1915"/>
                      <a:pt x="23766" y="1217"/>
                      <a:pt x="22445" y="1034"/>
                    </a:cubicBezTo>
                    <a:cubicBezTo>
                      <a:pt x="22271" y="1010"/>
                      <a:pt x="22096" y="998"/>
                      <a:pt x="21922" y="998"/>
                    </a:cubicBezTo>
                    <a:cubicBezTo>
                      <a:pt x="21386" y="998"/>
                      <a:pt x="20861" y="1100"/>
                      <a:pt x="20420" y="1200"/>
                    </a:cubicBezTo>
                    <a:cubicBezTo>
                      <a:pt x="18956" y="1531"/>
                      <a:pt x="17475" y="1670"/>
                      <a:pt x="16347" y="1754"/>
                    </a:cubicBezTo>
                    <a:cubicBezTo>
                      <a:pt x="15459" y="1821"/>
                      <a:pt x="14513" y="1853"/>
                      <a:pt x="13453" y="1853"/>
                    </a:cubicBezTo>
                    <a:cubicBezTo>
                      <a:pt x="12618" y="1853"/>
                      <a:pt x="11784" y="1833"/>
                      <a:pt x="10949" y="1807"/>
                    </a:cubicBezTo>
                    <a:cubicBezTo>
                      <a:pt x="9557" y="1763"/>
                      <a:pt x="8198" y="1637"/>
                      <a:pt x="6937" y="1507"/>
                    </a:cubicBezTo>
                    <a:cubicBezTo>
                      <a:pt x="5551" y="1365"/>
                      <a:pt x="1548" y="812"/>
                      <a:pt x="1548" y="812"/>
                    </a:cubicBezTo>
                    <a:lnTo>
                      <a:pt x="1577" y="0"/>
                    </a:lnTo>
                    <a:cubicBezTo>
                      <a:pt x="4287" y="401"/>
                      <a:pt x="4287" y="401"/>
                      <a:pt x="7251" y="707"/>
                    </a:cubicBezTo>
                    <a:cubicBezTo>
                      <a:pt x="9405" y="930"/>
                      <a:pt x="11394" y="1038"/>
                      <a:pt x="13331" y="1038"/>
                    </a:cubicBezTo>
                    <a:cubicBezTo>
                      <a:pt x="13639" y="1038"/>
                      <a:pt x="13945" y="1035"/>
                      <a:pt x="14252" y="1030"/>
                    </a:cubicBezTo>
                    <a:cubicBezTo>
                      <a:pt x="16600" y="986"/>
                      <a:pt x="18747" y="742"/>
                      <a:pt x="20815" y="283"/>
                    </a:cubicBezTo>
                    <a:cubicBezTo>
                      <a:pt x="21166" y="204"/>
                      <a:pt x="21527" y="165"/>
                      <a:pt x="21890" y="165"/>
                    </a:cubicBezTo>
                    <a:cubicBezTo>
                      <a:pt x="23943" y="165"/>
                      <a:pt x="25888" y="1422"/>
                      <a:pt x="26729" y="3293"/>
                    </a:cubicBezTo>
                    <a:cubicBezTo>
                      <a:pt x="27747" y="5556"/>
                      <a:pt x="27220" y="8037"/>
                      <a:pt x="25318" y="9930"/>
                    </a:cubicBezTo>
                    <a:cubicBezTo>
                      <a:pt x="24182" y="11061"/>
                      <a:pt x="22795" y="11975"/>
                      <a:pt x="20954" y="12806"/>
                    </a:cubicBezTo>
                    <a:cubicBezTo>
                      <a:pt x="18620" y="13861"/>
                      <a:pt x="16380" y="14545"/>
                      <a:pt x="14105" y="14897"/>
                    </a:cubicBezTo>
                    <a:cubicBezTo>
                      <a:pt x="12483" y="15148"/>
                      <a:pt x="10831" y="15297"/>
                      <a:pt x="9287" y="15421"/>
                    </a:cubicBezTo>
                    <a:cubicBezTo>
                      <a:pt x="6879" y="15613"/>
                      <a:pt x="2760" y="15836"/>
                      <a:pt x="0" y="15784"/>
                    </a:cubicBezTo>
                    <a:lnTo>
                      <a:pt x="0" y="1578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8087871" y="387582"/>
                <a:ext cx="761421" cy="362957"/>
              </a:xfrm>
              <a:custGeom>
                <a:avLst/>
                <a:gdLst>
                  <a:gd name="T0" fmla="*/ 79954 w 80371"/>
                  <a:gd name="T1" fmla="*/ 38290 h 38316"/>
                  <a:gd name="T2" fmla="*/ 77807 w 80371"/>
                  <a:gd name="T3" fmla="*/ 37735 h 38316"/>
                  <a:gd name="T4" fmla="*/ 69357 w 80371"/>
                  <a:gd name="T5" fmla="*/ 34170 h 38316"/>
                  <a:gd name="T6" fmla="*/ 64909 w 80371"/>
                  <a:gd name="T7" fmla="*/ 30197 h 38316"/>
                  <a:gd name="T8" fmla="*/ 63369 w 80371"/>
                  <a:gd name="T9" fmla="*/ 26619 h 38316"/>
                  <a:gd name="T10" fmla="*/ 63330 w 80371"/>
                  <a:gd name="T11" fmla="*/ 25256 h 38316"/>
                  <a:gd name="T12" fmla="*/ 63338 w 80371"/>
                  <a:gd name="T13" fmla="*/ 24756 h 38316"/>
                  <a:gd name="T14" fmla="*/ 63067 w 80371"/>
                  <a:gd name="T15" fmla="*/ 18438 h 38316"/>
                  <a:gd name="T16" fmla="*/ 56599 w 80371"/>
                  <a:gd name="T17" fmla="*/ 6118 h 38316"/>
                  <a:gd name="T18" fmla="*/ 46026 w 80371"/>
                  <a:gd name="T19" fmla="*/ 1197 h 38316"/>
                  <a:gd name="T20" fmla="*/ 41944 w 80371"/>
                  <a:gd name="T21" fmla="*/ 832 h 38316"/>
                  <a:gd name="T22" fmla="*/ 28065 w 80371"/>
                  <a:gd name="T23" fmla="*/ 6132 h 38316"/>
                  <a:gd name="T24" fmla="*/ 25412 w 80371"/>
                  <a:gd name="T25" fmla="*/ 9197 h 38316"/>
                  <a:gd name="T26" fmla="*/ 21579 w 80371"/>
                  <a:gd name="T27" fmla="*/ 15846 h 38316"/>
                  <a:gd name="T28" fmla="*/ 21208 w 80371"/>
                  <a:gd name="T29" fmla="*/ 16906 h 38316"/>
                  <a:gd name="T30" fmla="*/ 19233 w 80371"/>
                  <a:gd name="T31" fmla="*/ 19442 h 38316"/>
                  <a:gd name="T32" fmla="*/ 15680 w 80371"/>
                  <a:gd name="T33" fmla="*/ 20668 h 38316"/>
                  <a:gd name="T34" fmla="*/ 11415 w 80371"/>
                  <a:gd name="T35" fmla="*/ 20988 h 38316"/>
                  <a:gd name="T36" fmla="*/ 9373 w 80371"/>
                  <a:gd name="T37" fmla="*/ 20933 h 38316"/>
                  <a:gd name="T38" fmla="*/ 0 w 80371"/>
                  <a:gd name="T39" fmla="*/ 19769 h 38316"/>
                  <a:gd name="T40" fmla="*/ 187 w 80371"/>
                  <a:gd name="T41" fmla="*/ 18993 h 38316"/>
                  <a:gd name="T42" fmla="*/ 1697 w 80371"/>
                  <a:gd name="T43" fmla="*/ 19241 h 38316"/>
                  <a:gd name="T44" fmla="*/ 6852 w 80371"/>
                  <a:gd name="T45" fmla="*/ 19887 h 38316"/>
                  <a:gd name="T46" fmla="*/ 11452 w 80371"/>
                  <a:gd name="T47" fmla="*/ 20135 h 38316"/>
                  <a:gd name="T48" fmla="*/ 12452 w 80371"/>
                  <a:gd name="T49" fmla="*/ 20120 h 38316"/>
                  <a:gd name="T50" fmla="*/ 17518 w 80371"/>
                  <a:gd name="T51" fmla="*/ 19334 h 38316"/>
                  <a:gd name="T52" fmla="*/ 19017 w 80371"/>
                  <a:gd name="T53" fmla="*/ 18585 h 38316"/>
                  <a:gd name="T54" fmla="*/ 20333 w 80371"/>
                  <a:gd name="T55" fmla="*/ 16895 h 38316"/>
                  <a:gd name="T56" fmla="*/ 23466 w 80371"/>
                  <a:gd name="T57" fmla="*/ 10519 h 38316"/>
                  <a:gd name="T58" fmla="*/ 26247 w 80371"/>
                  <a:gd name="T59" fmla="*/ 6781 h 38316"/>
                  <a:gd name="T60" fmla="*/ 30268 w 80371"/>
                  <a:gd name="T61" fmla="*/ 3448 h 38316"/>
                  <a:gd name="T62" fmla="*/ 39059 w 80371"/>
                  <a:gd name="T63" fmla="*/ 217 h 38316"/>
                  <a:gd name="T64" fmla="*/ 42164 w 80371"/>
                  <a:gd name="T65" fmla="*/ 0 h 38316"/>
                  <a:gd name="T66" fmla="*/ 52142 w 80371"/>
                  <a:gd name="T67" fmla="*/ 2325 h 38316"/>
                  <a:gd name="T68" fmla="*/ 58240 w 80371"/>
                  <a:gd name="T69" fmla="*/ 6461 h 38316"/>
                  <a:gd name="T70" fmla="*/ 63642 w 80371"/>
                  <a:gd name="T71" fmla="*/ 16309 h 38316"/>
                  <a:gd name="T72" fmla="*/ 63918 w 80371"/>
                  <a:gd name="T73" fmla="*/ 18937 h 38316"/>
                  <a:gd name="T74" fmla="*/ 63973 w 80371"/>
                  <a:gd name="T75" fmla="*/ 19697 h 38316"/>
                  <a:gd name="T76" fmla="*/ 64127 w 80371"/>
                  <a:gd name="T77" fmla="*/ 22860 h 38316"/>
                  <a:gd name="T78" fmla="*/ 64184 w 80371"/>
                  <a:gd name="T79" fmla="*/ 24400 h 38316"/>
                  <a:gd name="T80" fmla="*/ 64186 w 80371"/>
                  <a:gd name="T81" fmla="*/ 25851 h 38316"/>
                  <a:gd name="T82" fmla="*/ 64905 w 80371"/>
                  <a:gd name="T83" fmla="*/ 28649 h 38316"/>
                  <a:gd name="T84" fmla="*/ 68829 w 80371"/>
                  <a:gd name="T85" fmla="*/ 32846 h 38316"/>
                  <a:gd name="T86" fmla="*/ 76155 w 80371"/>
                  <a:gd name="T87" fmla="*/ 36367 h 38316"/>
                  <a:gd name="T88" fmla="*/ 80255 w 80371"/>
                  <a:gd name="T89" fmla="*/ 37537 h 38316"/>
                  <a:gd name="T90" fmla="*/ 80084 w 80371"/>
                  <a:gd name="T91" fmla="*/ 38316 h 38316"/>
                  <a:gd name="T92" fmla="*/ 79954 w 80371"/>
                  <a:gd name="T93" fmla="*/ 38290 h 38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371" h="38316">
                    <a:moveTo>
                      <a:pt x="79954" y="38290"/>
                    </a:moveTo>
                    <a:cubicBezTo>
                      <a:pt x="79232" y="38145"/>
                      <a:pt x="78508" y="37936"/>
                      <a:pt x="77807" y="37735"/>
                    </a:cubicBezTo>
                    <a:cubicBezTo>
                      <a:pt x="74366" y="36747"/>
                      <a:pt x="71682" y="35614"/>
                      <a:pt x="69357" y="34170"/>
                    </a:cubicBezTo>
                    <a:cubicBezTo>
                      <a:pt x="67427" y="32969"/>
                      <a:pt x="65972" y="31669"/>
                      <a:pt x="64909" y="30197"/>
                    </a:cubicBezTo>
                    <a:cubicBezTo>
                      <a:pt x="64016" y="28958"/>
                      <a:pt x="63527" y="27821"/>
                      <a:pt x="63369" y="26619"/>
                    </a:cubicBezTo>
                    <a:cubicBezTo>
                      <a:pt x="63308" y="26162"/>
                      <a:pt x="63319" y="25702"/>
                      <a:pt x="63330" y="25256"/>
                    </a:cubicBezTo>
                    <a:cubicBezTo>
                      <a:pt x="63334" y="25081"/>
                      <a:pt x="63338" y="24918"/>
                      <a:pt x="63338" y="24756"/>
                    </a:cubicBezTo>
                    <a:cubicBezTo>
                      <a:pt x="63347" y="22715"/>
                      <a:pt x="63221" y="20687"/>
                      <a:pt x="63067" y="18438"/>
                    </a:cubicBezTo>
                    <a:cubicBezTo>
                      <a:pt x="62734" y="13562"/>
                      <a:pt x="60558" y="9417"/>
                      <a:pt x="56599" y="6118"/>
                    </a:cubicBezTo>
                    <a:cubicBezTo>
                      <a:pt x="53505" y="3540"/>
                      <a:pt x="49947" y="1885"/>
                      <a:pt x="46026" y="1197"/>
                    </a:cubicBezTo>
                    <a:cubicBezTo>
                      <a:pt x="44642" y="955"/>
                      <a:pt x="43269" y="832"/>
                      <a:pt x="41944" y="832"/>
                    </a:cubicBezTo>
                    <a:cubicBezTo>
                      <a:pt x="36891" y="832"/>
                      <a:pt x="32221" y="2615"/>
                      <a:pt x="28065" y="6132"/>
                    </a:cubicBezTo>
                    <a:cubicBezTo>
                      <a:pt x="27021" y="7015"/>
                      <a:pt x="26203" y="8124"/>
                      <a:pt x="25412" y="9197"/>
                    </a:cubicBezTo>
                    <a:cubicBezTo>
                      <a:pt x="23601" y="11647"/>
                      <a:pt x="22385" y="13760"/>
                      <a:pt x="21579" y="15846"/>
                    </a:cubicBezTo>
                    <a:cubicBezTo>
                      <a:pt x="21443" y="16195"/>
                      <a:pt x="21308" y="16547"/>
                      <a:pt x="21208" y="16906"/>
                    </a:cubicBezTo>
                    <a:cubicBezTo>
                      <a:pt x="20918" y="17957"/>
                      <a:pt x="20254" y="18811"/>
                      <a:pt x="19233" y="19442"/>
                    </a:cubicBezTo>
                    <a:cubicBezTo>
                      <a:pt x="18267" y="20040"/>
                      <a:pt x="17139" y="20430"/>
                      <a:pt x="15680" y="20668"/>
                    </a:cubicBezTo>
                    <a:cubicBezTo>
                      <a:pt x="14360" y="20883"/>
                      <a:pt x="12965" y="20988"/>
                      <a:pt x="11415" y="20988"/>
                    </a:cubicBezTo>
                    <a:cubicBezTo>
                      <a:pt x="10735" y="20988"/>
                      <a:pt x="10056" y="20968"/>
                      <a:pt x="9373" y="20933"/>
                    </a:cubicBezTo>
                    <a:cubicBezTo>
                      <a:pt x="6511" y="20788"/>
                      <a:pt x="580" y="19921"/>
                      <a:pt x="0" y="19769"/>
                    </a:cubicBezTo>
                    <a:lnTo>
                      <a:pt x="187" y="18993"/>
                    </a:lnTo>
                    <a:cubicBezTo>
                      <a:pt x="1083" y="19149"/>
                      <a:pt x="1083" y="19149"/>
                      <a:pt x="1697" y="19241"/>
                    </a:cubicBezTo>
                    <a:cubicBezTo>
                      <a:pt x="3556" y="19520"/>
                      <a:pt x="5242" y="19731"/>
                      <a:pt x="6852" y="19887"/>
                    </a:cubicBezTo>
                    <a:cubicBezTo>
                      <a:pt x="8614" y="20056"/>
                      <a:pt x="10076" y="20135"/>
                      <a:pt x="11452" y="20135"/>
                    </a:cubicBezTo>
                    <a:cubicBezTo>
                      <a:pt x="11785" y="20135"/>
                      <a:pt x="12118" y="20130"/>
                      <a:pt x="12452" y="20120"/>
                    </a:cubicBezTo>
                    <a:cubicBezTo>
                      <a:pt x="13987" y="20074"/>
                      <a:pt x="15791" y="19944"/>
                      <a:pt x="17518" y="19334"/>
                    </a:cubicBezTo>
                    <a:cubicBezTo>
                      <a:pt x="18117" y="19123"/>
                      <a:pt x="18607" y="18878"/>
                      <a:pt x="19017" y="18585"/>
                    </a:cubicBezTo>
                    <a:cubicBezTo>
                      <a:pt x="19719" y="18083"/>
                      <a:pt x="20137" y="17546"/>
                      <a:pt x="20333" y="16895"/>
                    </a:cubicBezTo>
                    <a:cubicBezTo>
                      <a:pt x="20933" y="14889"/>
                      <a:pt x="21930" y="12863"/>
                      <a:pt x="23466" y="10519"/>
                    </a:cubicBezTo>
                    <a:cubicBezTo>
                      <a:pt x="24393" y="9104"/>
                      <a:pt x="25303" y="7881"/>
                      <a:pt x="26247" y="6781"/>
                    </a:cubicBezTo>
                    <a:cubicBezTo>
                      <a:pt x="27245" y="5619"/>
                      <a:pt x="28522" y="4560"/>
                      <a:pt x="30268" y="3448"/>
                    </a:cubicBezTo>
                    <a:cubicBezTo>
                      <a:pt x="32941" y="1746"/>
                      <a:pt x="35899" y="659"/>
                      <a:pt x="39059" y="217"/>
                    </a:cubicBezTo>
                    <a:cubicBezTo>
                      <a:pt x="40094" y="73"/>
                      <a:pt x="41138" y="0"/>
                      <a:pt x="42164" y="0"/>
                    </a:cubicBezTo>
                    <a:cubicBezTo>
                      <a:pt x="45516" y="0"/>
                      <a:pt x="48873" y="782"/>
                      <a:pt x="52142" y="2325"/>
                    </a:cubicBezTo>
                    <a:cubicBezTo>
                      <a:pt x="54527" y="3451"/>
                      <a:pt x="56521" y="4804"/>
                      <a:pt x="58240" y="6461"/>
                    </a:cubicBezTo>
                    <a:cubicBezTo>
                      <a:pt x="61161" y="9279"/>
                      <a:pt x="62978" y="12592"/>
                      <a:pt x="63642" y="16309"/>
                    </a:cubicBezTo>
                    <a:cubicBezTo>
                      <a:pt x="63798" y="17191"/>
                      <a:pt x="63859" y="18079"/>
                      <a:pt x="63918" y="18937"/>
                    </a:cubicBezTo>
                    <a:lnTo>
                      <a:pt x="63973" y="19697"/>
                    </a:lnTo>
                    <a:cubicBezTo>
                      <a:pt x="64054" y="20752"/>
                      <a:pt x="64091" y="21824"/>
                      <a:pt x="64127" y="22860"/>
                    </a:cubicBezTo>
                    <a:cubicBezTo>
                      <a:pt x="64144" y="23385"/>
                      <a:pt x="64162" y="23893"/>
                      <a:pt x="64184" y="24400"/>
                    </a:cubicBezTo>
                    <a:cubicBezTo>
                      <a:pt x="64210" y="24961"/>
                      <a:pt x="64211" y="25422"/>
                      <a:pt x="64186" y="25851"/>
                    </a:cubicBezTo>
                    <a:cubicBezTo>
                      <a:pt x="64136" y="26740"/>
                      <a:pt x="64364" y="27628"/>
                      <a:pt x="64905" y="28649"/>
                    </a:cubicBezTo>
                    <a:cubicBezTo>
                      <a:pt x="65733" y="30209"/>
                      <a:pt x="66979" y="31542"/>
                      <a:pt x="68829" y="32846"/>
                    </a:cubicBezTo>
                    <a:cubicBezTo>
                      <a:pt x="70798" y="34234"/>
                      <a:pt x="73126" y="35352"/>
                      <a:pt x="76155" y="36367"/>
                    </a:cubicBezTo>
                    <a:cubicBezTo>
                      <a:pt x="77329" y="36760"/>
                      <a:pt x="80255" y="37537"/>
                      <a:pt x="80255" y="37537"/>
                    </a:cubicBezTo>
                    <a:cubicBezTo>
                      <a:pt x="80255" y="37537"/>
                      <a:pt x="80371" y="37432"/>
                      <a:pt x="80084" y="38316"/>
                    </a:cubicBezTo>
                    <a:lnTo>
                      <a:pt x="79954" y="3829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>
                <a:off x="8104072" y="338971"/>
                <a:ext cx="756560" cy="358096"/>
              </a:xfrm>
              <a:custGeom>
                <a:avLst/>
                <a:gdLst>
                  <a:gd name="T0" fmla="*/ 79616 w 79938"/>
                  <a:gd name="T1" fmla="*/ 37719 h 37757"/>
                  <a:gd name="T2" fmla="*/ 78309 w 79938"/>
                  <a:gd name="T3" fmla="*/ 37419 h 37757"/>
                  <a:gd name="T4" fmla="*/ 71301 w 79938"/>
                  <a:gd name="T5" fmla="*/ 34776 h 37757"/>
                  <a:gd name="T6" fmla="*/ 67755 w 79938"/>
                  <a:gd name="T7" fmla="*/ 31949 h 37757"/>
                  <a:gd name="T8" fmla="*/ 66728 w 79938"/>
                  <a:gd name="T9" fmla="*/ 29300 h 37757"/>
                  <a:gd name="T10" fmla="*/ 66569 w 79938"/>
                  <a:gd name="T11" fmla="*/ 26096 h 37757"/>
                  <a:gd name="T12" fmla="*/ 66479 w 79938"/>
                  <a:gd name="T13" fmla="*/ 24486 h 37757"/>
                  <a:gd name="T14" fmla="*/ 66006 w 79938"/>
                  <a:gd name="T15" fmla="*/ 20011 h 37757"/>
                  <a:gd name="T16" fmla="*/ 61669 w 79938"/>
                  <a:gd name="T17" fmla="*/ 10848 h 37757"/>
                  <a:gd name="T18" fmla="*/ 48257 w 79938"/>
                  <a:gd name="T19" fmla="*/ 2014 h 37757"/>
                  <a:gd name="T20" fmla="*/ 40601 w 79938"/>
                  <a:gd name="T21" fmla="*/ 814 h 37757"/>
                  <a:gd name="T22" fmla="*/ 39020 w 79938"/>
                  <a:gd name="T23" fmla="*/ 864 h 37757"/>
                  <a:gd name="T24" fmla="*/ 22115 w 79938"/>
                  <a:gd name="T25" fmla="*/ 8219 h 37757"/>
                  <a:gd name="T26" fmla="*/ 16341 w 79938"/>
                  <a:gd name="T27" fmla="*/ 15785 h 37757"/>
                  <a:gd name="T28" fmla="*/ 16083 w 79938"/>
                  <a:gd name="T29" fmla="*/ 16279 h 37757"/>
                  <a:gd name="T30" fmla="*/ 14966 w 79938"/>
                  <a:gd name="T31" fmla="*/ 18013 h 37757"/>
                  <a:gd name="T32" fmla="*/ 11571 w 79938"/>
                  <a:gd name="T33" fmla="*/ 19795 h 37757"/>
                  <a:gd name="T34" fmla="*/ 10424 w 79938"/>
                  <a:gd name="T35" fmla="*/ 19884 h 37757"/>
                  <a:gd name="T36" fmla="*/ 8728 w 79938"/>
                  <a:gd name="T37" fmla="*/ 19776 h 37757"/>
                  <a:gd name="T38" fmla="*/ 8514 w 79938"/>
                  <a:gd name="T39" fmla="*/ 19756 h 37757"/>
                  <a:gd name="T40" fmla="*/ 5141 w 79938"/>
                  <a:gd name="T41" fmla="*/ 19371 h 37757"/>
                  <a:gd name="T42" fmla="*/ 2124 w 79938"/>
                  <a:gd name="T43" fmla="*/ 18969 h 37757"/>
                  <a:gd name="T44" fmla="*/ 1127 w 79938"/>
                  <a:gd name="T45" fmla="*/ 18833 h 37757"/>
                  <a:gd name="T46" fmla="*/ 0 w 79938"/>
                  <a:gd name="T47" fmla="*/ 18660 h 37757"/>
                  <a:gd name="T48" fmla="*/ 212 w 79938"/>
                  <a:gd name="T49" fmla="*/ 17848 h 37757"/>
                  <a:gd name="T50" fmla="*/ 1502 w 79938"/>
                  <a:gd name="T51" fmla="*/ 18044 h 37757"/>
                  <a:gd name="T52" fmla="*/ 1996 w 79938"/>
                  <a:gd name="T53" fmla="*/ 18123 h 37757"/>
                  <a:gd name="T54" fmla="*/ 6252 w 79938"/>
                  <a:gd name="T55" fmla="*/ 18677 h 37757"/>
                  <a:gd name="T56" fmla="*/ 6730 w 79938"/>
                  <a:gd name="T57" fmla="*/ 18735 h 37757"/>
                  <a:gd name="T58" fmla="*/ 10269 w 79938"/>
                  <a:gd name="T59" fmla="*/ 19055 h 37757"/>
                  <a:gd name="T60" fmla="*/ 10476 w 79938"/>
                  <a:gd name="T61" fmla="*/ 19059 h 37757"/>
                  <a:gd name="T62" fmla="*/ 15258 w 79938"/>
                  <a:gd name="T63" fmla="*/ 16089 h 37757"/>
                  <a:gd name="T64" fmla="*/ 18760 w 79938"/>
                  <a:gd name="T65" fmla="*/ 10701 h 37757"/>
                  <a:gd name="T66" fmla="*/ 25215 w 79938"/>
                  <a:gd name="T67" fmla="*/ 4624 h 37757"/>
                  <a:gd name="T68" fmla="*/ 35526 w 79938"/>
                  <a:gd name="T69" fmla="*/ 455 h 37757"/>
                  <a:gd name="T70" fmla="*/ 40200 w 79938"/>
                  <a:gd name="T71" fmla="*/ 2 h 37757"/>
                  <a:gd name="T72" fmla="*/ 40468 w 79938"/>
                  <a:gd name="T73" fmla="*/ 0 h 37757"/>
                  <a:gd name="T74" fmla="*/ 52315 w 79938"/>
                  <a:gd name="T75" fmla="*/ 2671 h 37757"/>
                  <a:gd name="T76" fmla="*/ 60515 w 79938"/>
                  <a:gd name="T77" fmla="*/ 8302 h 37757"/>
                  <a:gd name="T78" fmla="*/ 66900 w 79938"/>
                  <a:gd name="T79" fmla="*/ 20288 h 37757"/>
                  <a:gd name="T80" fmla="*/ 67295 w 79938"/>
                  <a:gd name="T81" fmla="*/ 24209 h 37757"/>
                  <a:gd name="T82" fmla="*/ 67527 w 79938"/>
                  <a:gd name="T83" fmla="*/ 28494 h 37757"/>
                  <a:gd name="T84" fmla="*/ 67540 w 79938"/>
                  <a:gd name="T85" fmla="*/ 28940 h 37757"/>
                  <a:gd name="T86" fmla="*/ 67661 w 79938"/>
                  <a:gd name="T87" fmla="*/ 30033 h 37757"/>
                  <a:gd name="T88" fmla="*/ 69452 w 79938"/>
                  <a:gd name="T89" fmla="*/ 32564 h 37757"/>
                  <a:gd name="T90" fmla="*/ 73478 w 79938"/>
                  <a:gd name="T91" fmla="*/ 34929 h 37757"/>
                  <a:gd name="T92" fmla="*/ 79529 w 79938"/>
                  <a:gd name="T93" fmla="*/ 36883 h 37757"/>
                  <a:gd name="T94" fmla="*/ 79789 w 79938"/>
                  <a:gd name="T95" fmla="*/ 36964 h 37757"/>
                  <a:gd name="T96" fmla="*/ 79938 w 79938"/>
                  <a:gd name="T97" fmla="*/ 37014 h 37757"/>
                  <a:gd name="T98" fmla="*/ 79796 w 79938"/>
                  <a:gd name="T99" fmla="*/ 37757 h 37757"/>
                  <a:gd name="T100" fmla="*/ 79616 w 79938"/>
                  <a:gd name="T101" fmla="*/ 37719 h 37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938" h="37757">
                    <a:moveTo>
                      <a:pt x="79616" y="37719"/>
                    </a:moveTo>
                    <a:cubicBezTo>
                      <a:pt x="79615" y="37719"/>
                      <a:pt x="78731" y="37532"/>
                      <a:pt x="78309" y="37419"/>
                    </a:cubicBezTo>
                    <a:cubicBezTo>
                      <a:pt x="75369" y="36626"/>
                      <a:pt x="73207" y="35811"/>
                      <a:pt x="71301" y="34776"/>
                    </a:cubicBezTo>
                    <a:cubicBezTo>
                      <a:pt x="70191" y="34174"/>
                      <a:pt x="68786" y="33308"/>
                      <a:pt x="67755" y="31949"/>
                    </a:cubicBezTo>
                    <a:cubicBezTo>
                      <a:pt x="67085" y="31067"/>
                      <a:pt x="66759" y="30225"/>
                      <a:pt x="66728" y="29300"/>
                    </a:cubicBezTo>
                    <a:cubicBezTo>
                      <a:pt x="66692" y="28231"/>
                      <a:pt x="66631" y="27164"/>
                      <a:pt x="66569" y="26096"/>
                    </a:cubicBezTo>
                    <a:lnTo>
                      <a:pt x="66479" y="24486"/>
                    </a:lnTo>
                    <a:cubicBezTo>
                      <a:pt x="66403" y="23023"/>
                      <a:pt x="66324" y="21510"/>
                      <a:pt x="66006" y="20011"/>
                    </a:cubicBezTo>
                    <a:cubicBezTo>
                      <a:pt x="65291" y="16626"/>
                      <a:pt x="63832" y="13543"/>
                      <a:pt x="61669" y="10848"/>
                    </a:cubicBezTo>
                    <a:cubicBezTo>
                      <a:pt x="58348" y="6711"/>
                      <a:pt x="53962" y="3821"/>
                      <a:pt x="48257" y="2014"/>
                    </a:cubicBezTo>
                    <a:cubicBezTo>
                      <a:pt x="45744" y="1218"/>
                      <a:pt x="43168" y="814"/>
                      <a:pt x="40601" y="814"/>
                    </a:cubicBezTo>
                    <a:cubicBezTo>
                      <a:pt x="40076" y="814"/>
                      <a:pt x="39549" y="831"/>
                      <a:pt x="39020" y="864"/>
                    </a:cubicBezTo>
                    <a:cubicBezTo>
                      <a:pt x="32416" y="1282"/>
                      <a:pt x="26727" y="3757"/>
                      <a:pt x="22115" y="8219"/>
                    </a:cubicBezTo>
                    <a:cubicBezTo>
                      <a:pt x="19778" y="10478"/>
                      <a:pt x="17836" y="13024"/>
                      <a:pt x="16341" y="15785"/>
                    </a:cubicBezTo>
                    <a:cubicBezTo>
                      <a:pt x="16252" y="15948"/>
                      <a:pt x="16168" y="16114"/>
                      <a:pt x="16083" y="16279"/>
                    </a:cubicBezTo>
                    <a:cubicBezTo>
                      <a:pt x="15776" y="16877"/>
                      <a:pt x="15459" y="17494"/>
                      <a:pt x="14966" y="18013"/>
                    </a:cubicBezTo>
                    <a:cubicBezTo>
                      <a:pt x="14051" y="18974"/>
                      <a:pt x="12908" y="19573"/>
                      <a:pt x="11571" y="19795"/>
                    </a:cubicBezTo>
                    <a:cubicBezTo>
                      <a:pt x="11215" y="19855"/>
                      <a:pt x="10840" y="19884"/>
                      <a:pt x="10424" y="19884"/>
                    </a:cubicBezTo>
                    <a:cubicBezTo>
                      <a:pt x="9855" y="19884"/>
                      <a:pt x="9283" y="19829"/>
                      <a:pt x="8728" y="19776"/>
                    </a:cubicBezTo>
                    <a:lnTo>
                      <a:pt x="8514" y="19756"/>
                    </a:lnTo>
                    <a:cubicBezTo>
                      <a:pt x="7387" y="19649"/>
                      <a:pt x="6264" y="19513"/>
                      <a:pt x="5141" y="19371"/>
                    </a:cubicBezTo>
                    <a:cubicBezTo>
                      <a:pt x="4135" y="19244"/>
                      <a:pt x="3130" y="19107"/>
                      <a:pt x="2124" y="18969"/>
                    </a:cubicBezTo>
                    <a:lnTo>
                      <a:pt x="1127" y="18833"/>
                    </a:lnTo>
                    <a:cubicBezTo>
                      <a:pt x="916" y="18803"/>
                      <a:pt x="0" y="18660"/>
                      <a:pt x="0" y="18660"/>
                    </a:cubicBezTo>
                    <a:cubicBezTo>
                      <a:pt x="134" y="18317"/>
                      <a:pt x="150" y="18145"/>
                      <a:pt x="212" y="17848"/>
                    </a:cubicBezTo>
                    <a:cubicBezTo>
                      <a:pt x="613" y="17883"/>
                      <a:pt x="732" y="17914"/>
                      <a:pt x="1502" y="18044"/>
                    </a:cubicBezTo>
                    <a:cubicBezTo>
                      <a:pt x="1695" y="18077"/>
                      <a:pt x="1845" y="18102"/>
                      <a:pt x="1996" y="18123"/>
                    </a:cubicBezTo>
                    <a:cubicBezTo>
                      <a:pt x="3414" y="18317"/>
                      <a:pt x="4831" y="18509"/>
                      <a:pt x="6252" y="18677"/>
                    </a:cubicBezTo>
                    <a:lnTo>
                      <a:pt x="6730" y="18735"/>
                    </a:lnTo>
                    <a:cubicBezTo>
                      <a:pt x="7903" y="18875"/>
                      <a:pt x="9095" y="19017"/>
                      <a:pt x="10269" y="19055"/>
                    </a:cubicBezTo>
                    <a:lnTo>
                      <a:pt x="10476" y="19059"/>
                    </a:lnTo>
                    <a:cubicBezTo>
                      <a:pt x="12634" y="19059"/>
                      <a:pt x="14375" y="17976"/>
                      <a:pt x="15258" y="16089"/>
                    </a:cubicBezTo>
                    <a:cubicBezTo>
                      <a:pt x="16046" y="14406"/>
                      <a:pt x="17126" y="12744"/>
                      <a:pt x="18760" y="10701"/>
                    </a:cubicBezTo>
                    <a:cubicBezTo>
                      <a:pt x="20835" y="8110"/>
                      <a:pt x="22946" y="6122"/>
                      <a:pt x="25215" y="4624"/>
                    </a:cubicBezTo>
                    <a:cubicBezTo>
                      <a:pt x="28378" y="2534"/>
                      <a:pt x="31847" y="1132"/>
                      <a:pt x="35526" y="455"/>
                    </a:cubicBezTo>
                    <a:cubicBezTo>
                      <a:pt x="37079" y="169"/>
                      <a:pt x="38651" y="16"/>
                      <a:pt x="40200" y="2"/>
                    </a:cubicBezTo>
                    <a:lnTo>
                      <a:pt x="40468" y="0"/>
                    </a:lnTo>
                    <a:cubicBezTo>
                      <a:pt x="44442" y="0"/>
                      <a:pt x="48429" y="899"/>
                      <a:pt x="52315" y="2671"/>
                    </a:cubicBezTo>
                    <a:cubicBezTo>
                      <a:pt x="55491" y="4119"/>
                      <a:pt x="58250" y="6014"/>
                      <a:pt x="60515" y="8302"/>
                    </a:cubicBezTo>
                    <a:cubicBezTo>
                      <a:pt x="63904" y="11726"/>
                      <a:pt x="66053" y="15759"/>
                      <a:pt x="66900" y="20288"/>
                    </a:cubicBezTo>
                    <a:cubicBezTo>
                      <a:pt x="67144" y="21595"/>
                      <a:pt x="67220" y="22924"/>
                      <a:pt x="67295" y="24209"/>
                    </a:cubicBezTo>
                    <a:cubicBezTo>
                      <a:pt x="67295" y="24209"/>
                      <a:pt x="67484" y="27752"/>
                      <a:pt x="67527" y="28494"/>
                    </a:cubicBezTo>
                    <a:cubicBezTo>
                      <a:pt x="67536" y="28643"/>
                      <a:pt x="67538" y="28791"/>
                      <a:pt x="67540" y="28940"/>
                    </a:cubicBezTo>
                    <a:cubicBezTo>
                      <a:pt x="67546" y="29326"/>
                      <a:pt x="67552" y="29683"/>
                      <a:pt x="67661" y="30033"/>
                    </a:cubicBezTo>
                    <a:cubicBezTo>
                      <a:pt x="67952" y="30962"/>
                      <a:pt x="68521" y="31766"/>
                      <a:pt x="69452" y="32564"/>
                    </a:cubicBezTo>
                    <a:cubicBezTo>
                      <a:pt x="70482" y="33448"/>
                      <a:pt x="71724" y="34177"/>
                      <a:pt x="73478" y="34929"/>
                    </a:cubicBezTo>
                    <a:cubicBezTo>
                      <a:pt x="75192" y="35665"/>
                      <a:pt x="77115" y="36286"/>
                      <a:pt x="79529" y="36883"/>
                    </a:cubicBezTo>
                    <a:cubicBezTo>
                      <a:pt x="79599" y="36901"/>
                      <a:pt x="79789" y="36964"/>
                      <a:pt x="79789" y="36964"/>
                    </a:cubicBezTo>
                    <a:lnTo>
                      <a:pt x="79938" y="37014"/>
                    </a:lnTo>
                    <a:lnTo>
                      <a:pt x="79796" y="37757"/>
                    </a:lnTo>
                    <a:lnTo>
                      <a:pt x="79616" y="3771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2" name="Freeform 35"/>
              <p:cNvSpPr>
                <a:spLocks/>
              </p:cNvSpPr>
              <p:nvPr/>
            </p:nvSpPr>
            <p:spPr bwMode="auto">
              <a:xfrm>
                <a:off x="8129993" y="291981"/>
                <a:ext cx="743600" cy="337032"/>
              </a:xfrm>
              <a:custGeom>
                <a:avLst/>
                <a:gdLst>
                  <a:gd name="T0" fmla="*/ 78208 w 78417"/>
                  <a:gd name="T1" fmla="*/ 35477 h 35501"/>
                  <a:gd name="T2" fmla="*/ 77943 w 78417"/>
                  <a:gd name="T3" fmla="*/ 35427 h 35501"/>
                  <a:gd name="T4" fmla="*/ 71952 w 78417"/>
                  <a:gd name="T5" fmla="*/ 32796 h 35501"/>
                  <a:gd name="T6" fmla="*/ 68866 w 78417"/>
                  <a:gd name="T7" fmla="*/ 28565 h 35501"/>
                  <a:gd name="T8" fmla="*/ 68671 w 78417"/>
                  <a:gd name="T9" fmla="*/ 27280 h 35501"/>
                  <a:gd name="T10" fmla="*/ 68658 w 78417"/>
                  <a:gd name="T11" fmla="*/ 27119 h 35501"/>
                  <a:gd name="T12" fmla="*/ 63008 w 78417"/>
                  <a:gd name="T13" fmla="*/ 12903 h 35501"/>
                  <a:gd name="T14" fmla="*/ 49481 w 78417"/>
                  <a:gd name="T15" fmla="*/ 3138 h 35501"/>
                  <a:gd name="T16" fmla="*/ 42167 w 78417"/>
                  <a:gd name="T17" fmla="*/ 1174 h 35501"/>
                  <a:gd name="T18" fmla="*/ 37270 w 78417"/>
                  <a:gd name="T19" fmla="*/ 824 h 35501"/>
                  <a:gd name="T20" fmla="*/ 35270 w 78417"/>
                  <a:gd name="T21" fmla="*/ 884 h 35501"/>
                  <a:gd name="T22" fmla="*/ 23453 w 78417"/>
                  <a:gd name="T23" fmla="*/ 3869 h 35501"/>
                  <a:gd name="T24" fmla="*/ 14180 w 78417"/>
                  <a:gd name="T25" fmla="*/ 10824 h 35501"/>
                  <a:gd name="T26" fmla="*/ 11741 w 78417"/>
                  <a:gd name="T27" fmla="*/ 13891 h 35501"/>
                  <a:gd name="T28" fmla="*/ 10765 w 78417"/>
                  <a:gd name="T29" fmla="*/ 14744 h 35501"/>
                  <a:gd name="T30" fmla="*/ 5979 w 78417"/>
                  <a:gd name="T31" fmla="*/ 16410 h 35501"/>
                  <a:gd name="T32" fmla="*/ 4087 w 78417"/>
                  <a:gd name="T33" fmla="*/ 16520 h 35501"/>
                  <a:gd name="T34" fmla="*/ 0 w 78417"/>
                  <a:gd name="T35" fmla="*/ 16024 h 35501"/>
                  <a:gd name="T36" fmla="*/ 272 w 78417"/>
                  <a:gd name="T37" fmla="*/ 15279 h 35501"/>
                  <a:gd name="T38" fmla="*/ 4157 w 78417"/>
                  <a:gd name="T39" fmla="*/ 15684 h 35501"/>
                  <a:gd name="T40" fmla="*/ 10399 w 78417"/>
                  <a:gd name="T41" fmla="*/ 13980 h 35501"/>
                  <a:gd name="T42" fmla="*/ 11203 w 78417"/>
                  <a:gd name="T43" fmla="*/ 13213 h 35501"/>
                  <a:gd name="T44" fmla="*/ 25414 w 78417"/>
                  <a:gd name="T45" fmla="*/ 2114 h 35501"/>
                  <a:gd name="T46" fmla="*/ 32964 w 78417"/>
                  <a:gd name="T47" fmla="*/ 259 h 35501"/>
                  <a:gd name="T48" fmla="*/ 37184 w 78417"/>
                  <a:gd name="T49" fmla="*/ 0 h 35501"/>
                  <a:gd name="T50" fmla="*/ 39980 w 78417"/>
                  <a:gd name="T51" fmla="*/ 116 h 35501"/>
                  <a:gd name="T52" fmla="*/ 59255 w 78417"/>
                  <a:gd name="T53" fmla="*/ 7886 h 35501"/>
                  <a:gd name="T54" fmla="*/ 68809 w 78417"/>
                  <a:gd name="T55" fmla="*/ 22870 h 35501"/>
                  <a:gd name="T56" fmla="*/ 69529 w 78417"/>
                  <a:gd name="T57" fmla="*/ 27575 h 35501"/>
                  <a:gd name="T58" fmla="*/ 70646 w 78417"/>
                  <a:gd name="T59" fmla="*/ 30330 h 35501"/>
                  <a:gd name="T60" fmla="*/ 75187 w 78417"/>
                  <a:gd name="T61" fmla="*/ 33677 h 35501"/>
                  <a:gd name="T62" fmla="*/ 77940 w 78417"/>
                  <a:gd name="T63" fmla="*/ 34575 h 35501"/>
                  <a:gd name="T64" fmla="*/ 78408 w 78417"/>
                  <a:gd name="T65" fmla="*/ 34704 h 35501"/>
                  <a:gd name="T66" fmla="*/ 78357 w 78417"/>
                  <a:gd name="T67" fmla="*/ 35501 h 35501"/>
                  <a:gd name="T68" fmla="*/ 78208 w 78417"/>
                  <a:gd name="T69" fmla="*/ 35477 h 35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417" h="35501">
                    <a:moveTo>
                      <a:pt x="78208" y="35477"/>
                    </a:moveTo>
                    <a:cubicBezTo>
                      <a:pt x="78207" y="35477"/>
                      <a:pt x="78033" y="35449"/>
                      <a:pt x="77943" y="35427"/>
                    </a:cubicBezTo>
                    <a:cubicBezTo>
                      <a:pt x="75412" y="34808"/>
                      <a:pt x="73509" y="33972"/>
                      <a:pt x="71952" y="32796"/>
                    </a:cubicBezTo>
                    <a:cubicBezTo>
                      <a:pt x="70357" y="31592"/>
                      <a:pt x="69349" y="30208"/>
                      <a:pt x="68866" y="28565"/>
                    </a:cubicBezTo>
                    <a:cubicBezTo>
                      <a:pt x="68741" y="28136"/>
                      <a:pt x="68705" y="27701"/>
                      <a:pt x="68671" y="27280"/>
                    </a:cubicBezTo>
                    <a:lnTo>
                      <a:pt x="68658" y="27119"/>
                    </a:lnTo>
                    <a:cubicBezTo>
                      <a:pt x="68210" y="21879"/>
                      <a:pt x="66309" y="17096"/>
                      <a:pt x="63008" y="12903"/>
                    </a:cubicBezTo>
                    <a:cubicBezTo>
                      <a:pt x="59590" y="8560"/>
                      <a:pt x="55165" y="5366"/>
                      <a:pt x="49481" y="3138"/>
                    </a:cubicBezTo>
                    <a:cubicBezTo>
                      <a:pt x="47024" y="2175"/>
                      <a:pt x="44563" y="1515"/>
                      <a:pt x="42167" y="1174"/>
                    </a:cubicBezTo>
                    <a:cubicBezTo>
                      <a:pt x="40526" y="942"/>
                      <a:pt x="38879" y="824"/>
                      <a:pt x="37270" y="824"/>
                    </a:cubicBezTo>
                    <a:cubicBezTo>
                      <a:pt x="36604" y="824"/>
                      <a:pt x="35938" y="844"/>
                      <a:pt x="35270" y="884"/>
                    </a:cubicBezTo>
                    <a:cubicBezTo>
                      <a:pt x="31054" y="1138"/>
                      <a:pt x="27078" y="2142"/>
                      <a:pt x="23453" y="3869"/>
                    </a:cubicBezTo>
                    <a:cubicBezTo>
                      <a:pt x="19959" y="5534"/>
                      <a:pt x="16839" y="7873"/>
                      <a:pt x="14180" y="10824"/>
                    </a:cubicBezTo>
                    <a:cubicBezTo>
                      <a:pt x="13308" y="11791"/>
                      <a:pt x="12486" y="12823"/>
                      <a:pt x="11741" y="13891"/>
                    </a:cubicBezTo>
                    <a:cubicBezTo>
                      <a:pt x="11485" y="14259"/>
                      <a:pt x="11134" y="14504"/>
                      <a:pt x="10765" y="14744"/>
                    </a:cubicBezTo>
                    <a:cubicBezTo>
                      <a:pt x="9370" y="15648"/>
                      <a:pt x="7804" y="16193"/>
                      <a:pt x="5979" y="16410"/>
                    </a:cubicBezTo>
                    <a:cubicBezTo>
                      <a:pt x="5359" y="16483"/>
                      <a:pt x="4723" y="16520"/>
                      <a:pt x="4087" y="16520"/>
                    </a:cubicBezTo>
                    <a:cubicBezTo>
                      <a:pt x="3487" y="16520"/>
                      <a:pt x="390" y="16273"/>
                      <a:pt x="0" y="16024"/>
                    </a:cubicBezTo>
                    <a:cubicBezTo>
                      <a:pt x="116" y="15710"/>
                      <a:pt x="163" y="15556"/>
                      <a:pt x="272" y="15279"/>
                    </a:cubicBezTo>
                    <a:cubicBezTo>
                      <a:pt x="1206" y="15530"/>
                      <a:pt x="3190" y="15684"/>
                      <a:pt x="4157" y="15684"/>
                    </a:cubicBezTo>
                    <a:cubicBezTo>
                      <a:pt x="6548" y="15684"/>
                      <a:pt x="8589" y="15127"/>
                      <a:pt x="10399" y="13980"/>
                    </a:cubicBezTo>
                    <a:cubicBezTo>
                      <a:pt x="10712" y="13783"/>
                      <a:pt x="10975" y="13532"/>
                      <a:pt x="11203" y="13213"/>
                    </a:cubicBezTo>
                    <a:cubicBezTo>
                      <a:pt x="14891" y="8040"/>
                      <a:pt x="19672" y="4307"/>
                      <a:pt x="25414" y="2114"/>
                    </a:cubicBezTo>
                    <a:cubicBezTo>
                      <a:pt x="27795" y="1205"/>
                      <a:pt x="30335" y="581"/>
                      <a:pt x="32964" y="259"/>
                    </a:cubicBezTo>
                    <a:cubicBezTo>
                      <a:pt x="34371" y="87"/>
                      <a:pt x="35790" y="0"/>
                      <a:pt x="37184" y="0"/>
                    </a:cubicBezTo>
                    <a:cubicBezTo>
                      <a:pt x="38115" y="0"/>
                      <a:pt x="39056" y="39"/>
                      <a:pt x="39980" y="116"/>
                    </a:cubicBezTo>
                    <a:cubicBezTo>
                      <a:pt x="47217" y="717"/>
                      <a:pt x="53702" y="3331"/>
                      <a:pt x="59255" y="7886"/>
                    </a:cubicBezTo>
                    <a:cubicBezTo>
                      <a:pt x="64107" y="11867"/>
                      <a:pt x="67322" y="16908"/>
                      <a:pt x="68809" y="22870"/>
                    </a:cubicBezTo>
                    <a:cubicBezTo>
                      <a:pt x="69177" y="24347"/>
                      <a:pt x="69419" y="25930"/>
                      <a:pt x="69529" y="27575"/>
                    </a:cubicBezTo>
                    <a:cubicBezTo>
                      <a:pt x="69591" y="28479"/>
                      <a:pt x="69955" y="29380"/>
                      <a:pt x="70646" y="30330"/>
                    </a:cubicBezTo>
                    <a:cubicBezTo>
                      <a:pt x="71667" y="31735"/>
                      <a:pt x="73110" y="32798"/>
                      <a:pt x="75187" y="33677"/>
                    </a:cubicBezTo>
                    <a:cubicBezTo>
                      <a:pt x="76013" y="34027"/>
                      <a:pt x="76913" y="34321"/>
                      <a:pt x="77940" y="34575"/>
                    </a:cubicBezTo>
                    <a:cubicBezTo>
                      <a:pt x="78011" y="34592"/>
                      <a:pt x="78272" y="34666"/>
                      <a:pt x="78408" y="34704"/>
                    </a:cubicBezTo>
                    <a:cubicBezTo>
                      <a:pt x="78397" y="35024"/>
                      <a:pt x="78417" y="35150"/>
                      <a:pt x="78357" y="35501"/>
                    </a:cubicBezTo>
                    <a:lnTo>
                      <a:pt x="78208" y="3547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 36"/>
              <p:cNvSpPr>
                <a:spLocks/>
              </p:cNvSpPr>
              <p:nvPr/>
            </p:nvSpPr>
            <p:spPr bwMode="auto">
              <a:xfrm>
                <a:off x="8151053" y="241751"/>
                <a:ext cx="729020" cy="330550"/>
              </a:xfrm>
              <a:custGeom>
                <a:avLst/>
                <a:gdLst>
                  <a:gd name="T0" fmla="*/ 76780 w 77055"/>
                  <a:gd name="T1" fmla="*/ 34668 h 34755"/>
                  <a:gd name="T2" fmla="*/ 74218 w 77055"/>
                  <a:gd name="T3" fmla="*/ 33379 h 34755"/>
                  <a:gd name="T4" fmla="*/ 70393 w 77055"/>
                  <a:gd name="T5" fmla="*/ 28795 h 34755"/>
                  <a:gd name="T6" fmla="*/ 70000 w 77055"/>
                  <a:gd name="T7" fmla="*/ 27152 h 34755"/>
                  <a:gd name="T8" fmla="*/ 69884 w 77055"/>
                  <a:gd name="T9" fmla="*/ 26499 h 34755"/>
                  <a:gd name="T10" fmla="*/ 64947 w 77055"/>
                  <a:gd name="T11" fmla="*/ 15357 h 34755"/>
                  <a:gd name="T12" fmla="*/ 52586 w 77055"/>
                  <a:gd name="T13" fmla="*/ 4945 h 34755"/>
                  <a:gd name="T14" fmla="*/ 42855 w 77055"/>
                  <a:gd name="T15" fmla="*/ 1527 h 34755"/>
                  <a:gd name="T16" fmla="*/ 37964 w 77055"/>
                  <a:gd name="T17" fmla="*/ 894 h 34755"/>
                  <a:gd name="T18" fmla="*/ 35422 w 77055"/>
                  <a:gd name="T19" fmla="*/ 809 h 34755"/>
                  <a:gd name="T20" fmla="*/ 33638 w 77055"/>
                  <a:gd name="T21" fmla="*/ 850 h 34755"/>
                  <a:gd name="T22" fmla="*/ 24199 w 77055"/>
                  <a:gd name="T23" fmla="*/ 2505 h 34755"/>
                  <a:gd name="T24" fmla="*/ 10864 w 77055"/>
                  <a:gd name="T25" fmla="*/ 10635 h 34755"/>
                  <a:gd name="T26" fmla="*/ 10090 w 77055"/>
                  <a:gd name="T27" fmla="*/ 11470 h 34755"/>
                  <a:gd name="T28" fmla="*/ 8793 w 77055"/>
                  <a:gd name="T29" fmla="*/ 12821 h 34755"/>
                  <a:gd name="T30" fmla="*/ 2250 w 77055"/>
                  <a:gd name="T31" fmla="*/ 16049 h 34755"/>
                  <a:gd name="T32" fmla="*/ 213 w 77055"/>
                  <a:gd name="T33" fmla="*/ 16221 h 34755"/>
                  <a:gd name="T34" fmla="*/ 0 w 77055"/>
                  <a:gd name="T35" fmla="*/ 16221 h 34755"/>
                  <a:gd name="T36" fmla="*/ 16 w 77055"/>
                  <a:gd name="T37" fmla="*/ 16010 h 34755"/>
                  <a:gd name="T38" fmla="*/ 160 w 77055"/>
                  <a:gd name="T39" fmla="*/ 15538 h 34755"/>
                  <a:gd name="T40" fmla="*/ 208 w 77055"/>
                  <a:gd name="T41" fmla="*/ 15470 h 34755"/>
                  <a:gd name="T42" fmla="*/ 291 w 77055"/>
                  <a:gd name="T43" fmla="*/ 15463 h 34755"/>
                  <a:gd name="T44" fmla="*/ 1796 w 77055"/>
                  <a:gd name="T45" fmla="*/ 15308 h 34755"/>
                  <a:gd name="T46" fmla="*/ 7699 w 77055"/>
                  <a:gd name="T47" fmla="*/ 12700 h 34755"/>
                  <a:gd name="T48" fmla="*/ 9259 w 77055"/>
                  <a:gd name="T49" fmla="*/ 11137 h 34755"/>
                  <a:gd name="T50" fmla="*/ 9972 w 77055"/>
                  <a:gd name="T51" fmla="*/ 10359 h 34755"/>
                  <a:gd name="T52" fmla="*/ 26589 w 77055"/>
                  <a:gd name="T53" fmla="*/ 999 h 34755"/>
                  <a:gd name="T54" fmla="*/ 32075 w 77055"/>
                  <a:gd name="T55" fmla="*/ 128 h 34755"/>
                  <a:gd name="T56" fmla="*/ 35325 w 77055"/>
                  <a:gd name="T57" fmla="*/ 0 h 34755"/>
                  <a:gd name="T58" fmla="*/ 38388 w 77055"/>
                  <a:gd name="T59" fmla="*/ 109 h 34755"/>
                  <a:gd name="T60" fmla="*/ 57581 w 77055"/>
                  <a:gd name="T61" fmla="*/ 6996 h 34755"/>
                  <a:gd name="T62" fmla="*/ 68583 w 77055"/>
                  <a:gd name="T63" fmla="*/ 19908 h 34755"/>
                  <a:gd name="T64" fmla="*/ 70910 w 77055"/>
                  <a:gd name="T65" fmla="*/ 27466 h 34755"/>
                  <a:gd name="T66" fmla="*/ 72506 w 77055"/>
                  <a:gd name="T67" fmla="*/ 30731 h 34755"/>
                  <a:gd name="T68" fmla="*/ 76489 w 77055"/>
                  <a:gd name="T69" fmla="*/ 33661 h 34755"/>
                  <a:gd name="T70" fmla="*/ 76902 w 77055"/>
                  <a:gd name="T71" fmla="*/ 33849 h 34755"/>
                  <a:gd name="T72" fmla="*/ 77017 w 77055"/>
                  <a:gd name="T73" fmla="*/ 33939 h 34755"/>
                  <a:gd name="T74" fmla="*/ 77047 w 77055"/>
                  <a:gd name="T75" fmla="*/ 34048 h 34755"/>
                  <a:gd name="T76" fmla="*/ 77036 w 77055"/>
                  <a:gd name="T77" fmla="*/ 34334 h 34755"/>
                  <a:gd name="T78" fmla="*/ 77023 w 77055"/>
                  <a:gd name="T79" fmla="*/ 34500 h 34755"/>
                  <a:gd name="T80" fmla="*/ 77013 w 77055"/>
                  <a:gd name="T81" fmla="*/ 34755 h 34755"/>
                  <a:gd name="T82" fmla="*/ 76780 w 77055"/>
                  <a:gd name="T83" fmla="*/ 34668 h 34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055" h="34755">
                    <a:moveTo>
                      <a:pt x="76780" y="34668"/>
                    </a:moveTo>
                    <a:cubicBezTo>
                      <a:pt x="75857" y="34323"/>
                      <a:pt x="74996" y="33890"/>
                      <a:pt x="74218" y="33379"/>
                    </a:cubicBezTo>
                    <a:cubicBezTo>
                      <a:pt x="72363" y="32160"/>
                      <a:pt x="71112" y="30661"/>
                      <a:pt x="70393" y="28795"/>
                    </a:cubicBezTo>
                    <a:cubicBezTo>
                      <a:pt x="70185" y="28257"/>
                      <a:pt x="70092" y="27695"/>
                      <a:pt x="70000" y="27152"/>
                    </a:cubicBezTo>
                    <a:cubicBezTo>
                      <a:pt x="69963" y="26928"/>
                      <a:pt x="69926" y="26713"/>
                      <a:pt x="69884" y="26499"/>
                    </a:cubicBezTo>
                    <a:cubicBezTo>
                      <a:pt x="69077" y="22515"/>
                      <a:pt x="67417" y="18766"/>
                      <a:pt x="64947" y="15357"/>
                    </a:cubicBezTo>
                    <a:cubicBezTo>
                      <a:pt x="61826" y="11048"/>
                      <a:pt x="57667" y="7545"/>
                      <a:pt x="52586" y="4945"/>
                    </a:cubicBezTo>
                    <a:cubicBezTo>
                      <a:pt x="49425" y="3328"/>
                      <a:pt x="46151" y="2178"/>
                      <a:pt x="42855" y="1527"/>
                    </a:cubicBezTo>
                    <a:cubicBezTo>
                      <a:pt x="41305" y="1222"/>
                      <a:pt x="39660" y="1009"/>
                      <a:pt x="37964" y="894"/>
                    </a:cubicBezTo>
                    <a:cubicBezTo>
                      <a:pt x="37124" y="837"/>
                      <a:pt x="36268" y="809"/>
                      <a:pt x="35422" y="809"/>
                    </a:cubicBezTo>
                    <a:cubicBezTo>
                      <a:pt x="34827" y="809"/>
                      <a:pt x="34232" y="822"/>
                      <a:pt x="33638" y="850"/>
                    </a:cubicBezTo>
                    <a:cubicBezTo>
                      <a:pt x="30369" y="998"/>
                      <a:pt x="27193" y="1555"/>
                      <a:pt x="24199" y="2505"/>
                    </a:cubicBezTo>
                    <a:cubicBezTo>
                      <a:pt x="19064" y="4135"/>
                      <a:pt x="14578" y="6871"/>
                      <a:pt x="10864" y="10635"/>
                    </a:cubicBezTo>
                    <a:cubicBezTo>
                      <a:pt x="10596" y="10906"/>
                      <a:pt x="10343" y="11188"/>
                      <a:pt x="10090" y="11470"/>
                    </a:cubicBezTo>
                    <a:cubicBezTo>
                      <a:pt x="9645" y="11965"/>
                      <a:pt x="9241" y="12416"/>
                      <a:pt x="8793" y="12821"/>
                    </a:cubicBezTo>
                    <a:cubicBezTo>
                      <a:pt x="6898" y="14533"/>
                      <a:pt x="4697" y="15619"/>
                      <a:pt x="2250" y="16049"/>
                    </a:cubicBezTo>
                    <a:cubicBezTo>
                      <a:pt x="1590" y="16165"/>
                      <a:pt x="924" y="16221"/>
                      <a:pt x="213" y="16221"/>
                    </a:cubicBezTo>
                    <a:lnTo>
                      <a:pt x="0" y="16221"/>
                    </a:lnTo>
                    <a:lnTo>
                      <a:pt x="16" y="16010"/>
                    </a:lnTo>
                    <a:cubicBezTo>
                      <a:pt x="47" y="15773"/>
                      <a:pt x="58" y="15681"/>
                      <a:pt x="160" y="15538"/>
                    </a:cubicBezTo>
                    <a:lnTo>
                      <a:pt x="208" y="15470"/>
                    </a:lnTo>
                    <a:lnTo>
                      <a:pt x="291" y="15463"/>
                    </a:lnTo>
                    <a:cubicBezTo>
                      <a:pt x="832" y="15416"/>
                      <a:pt x="1316" y="15374"/>
                      <a:pt x="1796" y="15308"/>
                    </a:cubicBezTo>
                    <a:cubicBezTo>
                      <a:pt x="3951" y="15016"/>
                      <a:pt x="5883" y="14163"/>
                      <a:pt x="7699" y="12700"/>
                    </a:cubicBezTo>
                    <a:cubicBezTo>
                      <a:pt x="8281" y="12230"/>
                      <a:pt x="8778" y="11674"/>
                      <a:pt x="9259" y="11137"/>
                    </a:cubicBezTo>
                    <a:cubicBezTo>
                      <a:pt x="9494" y="10875"/>
                      <a:pt x="9728" y="10612"/>
                      <a:pt x="9972" y="10359"/>
                    </a:cubicBezTo>
                    <a:cubicBezTo>
                      <a:pt x="14469" y="5689"/>
                      <a:pt x="20060" y="2540"/>
                      <a:pt x="26589" y="999"/>
                    </a:cubicBezTo>
                    <a:cubicBezTo>
                      <a:pt x="28420" y="567"/>
                      <a:pt x="30265" y="274"/>
                      <a:pt x="32075" y="128"/>
                    </a:cubicBezTo>
                    <a:cubicBezTo>
                      <a:pt x="33137" y="43"/>
                      <a:pt x="34231" y="0"/>
                      <a:pt x="35325" y="0"/>
                    </a:cubicBezTo>
                    <a:cubicBezTo>
                      <a:pt x="36334" y="0"/>
                      <a:pt x="37364" y="36"/>
                      <a:pt x="38388" y="109"/>
                    </a:cubicBezTo>
                    <a:cubicBezTo>
                      <a:pt x="45279" y="595"/>
                      <a:pt x="51737" y="2912"/>
                      <a:pt x="57581" y="6996"/>
                    </a:cubicBezTo>
                    <a:cubicBezTo>
                      <a:pt x="62471" y="10411"/>
                      <a:pt x="66174" y="14755"/>
                      <a:pt x="68583" y="19908"/>
                    </a:cubicBezTo>
                    <a:cubicBezTo>
                      <a:pt x="69686" y="22269"/>
                      <a:pt x="70469" y="24812"/>
                      <a:pt x="70910" y="27466"/>
                    </a:cubicBezTo>
                    <a:cubicBezTo>
                      <a:pt x="71093" y="28573"/>
                      <a:pt x="71615" y="29641"/>
                      <a:pt x="72506" y="30731"/>
                    </a:cubicBezTo>
                    <a:cubicBezTo>
                      <a:pt x="73475" y="31916"/>
                      <a:pt x="74778" y="32874"/>
                      <a:pt x="76489" y="33661"/>
                    </a:cubicBezTo>
                    <a:lnTo>
                      <a:pt x="76902" y="33849"/>
                    </a:lnTo>
                    <a:lnTo>
                      <a:pt x="77017" y="33939"/>
                    </a:lnTo>
                    <a:lnTo>
                      <a:pt x="77047" y="34048"/>
                    </a:lnTo>
                    <a:cubicBezTo>
                      <a:pt x="77055" y="34130"/>
                      <a:pt x="77045" y="34234"/>
                      <a:pt x="77036" y="34334"/>
                    </a:cubicBezTo>
                    <a:lnTo>
                      <a:pt x="77023" y="34500"/>
                    </a:lnTo>
                    <a:lnTo>
                      <a:pt x="77013" y="34755"/>
                    </a:lnTo>
                    <a:lnTo>
                      <a:pt x="76780" y="3466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8334118" y="426470"/>
                <a:ext cx="311048" cy="312726"/>
              </a:xfrm>
              <a:custGeom>
                <a:avLst/>
                <a:gdLst>
                  <a:gd name="T0" fmla="*/ 2576 w 32817"/>
                  <a:gd name="T1" fmla="*/ 31902 h 32992"/>
                  <a:gd name="T2" fmla="*/ 732 w 32817"/>
                  <a:gd name="T3" fmla="*/ 25445 h 32992"/>
                  <a:gd name="T4" fmla="*/ 164 w 32817"/>
                  <a:gd name="T5" fmla="*/ 21307 h 32992"/>
                  <a:gd name="T6" fmla="*/ 145 w 32817"/>
                  <a:gd name="T7" fmla="*/ 15604 h 32992"/>
                  <a:gd name="T8" fmla="*/ 1493 w 32817"/>
                  <a:gd name="T9" fmla="*/ 9361 h 32992"/>
                  <a:gd name="T10" fmla="*/ 11912 w 32817"/>
                  <a:gd name="T11" fmla="*/ 493 h 32992"/>
                  <a:gd name="T12" fmla="*/ 16470 w 32817"/>
                  <a:gd name="T13" fmla="*/ 0 h 32992"/>
                  <a:gd name="T14" fmla="*/ 17502 w 32817"/>
                  <a:gd name="T15" fmla="*/ 25 h 32992"/>
                  <a:gd name="T16" fmla="*/ 25724 w 32817"/>
                  <a:gd name="T17" fmla="*/ 2675 h 32992"/>
                  <a:gd name="T18" fmla="*/ 30513 w 32817"/>
                  <a:gd name="T19" fmla="*/ 8792 h 32992"/>
                  <a:gd name="T20" fmla="*/ 32281 w 32817"/>
                  <a:gd name="T21" fmla="*/ 14847 h 32992"/>
                  <a:gd name="T22" fmla="*/ 32746 w 32817"/>
                  <a:gd name="T23" fmla="*/ 23232 h 32992"/>
                  <a:gd name="T24" fmla="*/ 32527 w 32817"/>
                  <a:gd name="T25" fmla="*/ 25259 h 32992"/>
                  <a:gd name="T26" fmla="*/ 31667 w 32817"/>
                  <a:gd name="T27" fmla="*/ 25092 h 32992"/>
                  <a:gd name="T28" fmla="*/ 31676 w 32817"/>
                  <a:gd name="T29" fmla="*/ 24996 h 32992"/>
                  <a:gd name="T30" fmla="*/ 31857 w 32817"/>
                  <a:gd name="T31" fmla="*/ 20744 h 32992"/>
                  <a:gd name="T32" fmla="*/ 30085 w 32817"/>
                  <a:gd name="T33" fmla="*/ 10236 h 32992"/>
                  <a:gd name="T34" fmla="*/ 26295 w 32817"/>
                  <a:gd name="T35" fmla="*/ 4364 h 32992"/>
                  <a:gd name="T36" fmla="*/ 20559 w 32817"/>
                  <a:gd name="T37" fmla="*/ 1376 h 32992"/>
                  <a:gd name="T38" fmla="*/ 16623 w 32817"/>
                  <a:gd name="T39" fmla="*/ 950 h 32992"/>
                  <a:gd name="T40" fmla="*/ 14740 w 32817"/>
                  <a:gd name="T41" fmla="*/ 1027 h 32992"/>
                  <a:gd name="T42" fmla="*/ 9362 w 32817"/>
                  <a:gd name="T43" fmla="*/ 2277 h 32992"/>
                  <a:gd name="T44" fmla="*/ 2443 w 32817"/>
                  <a:gd name="T45" fmla="*/ 9515 h 32992"/>
                  <a:gd name="T46" fmla="*/ 1187 w 32817"/>
                  <a:gd name="T47" fmla="*/ 14595 h 32992"/>
                  <a:gd name="T48" fmla="*/ 972 w 32817"/>
                  <a:gd name="T49" fmla="*/ 19253 h 32992"/>
                  <a:gd name="T50" fmla="*/ 3247 w 32817"/>
                  <a:gd name="T51" fmla="*/ 31038 h 32992"/>
                  <a:gd name="T52" fmla="*/ 3626 w 32817"/>
                  <a:gd name="T53" fmla="*/ 31948 h 32992"/>
                  <a:gd name="T54" fmla="*/ 3890 w 32817"/>
                  <a:gd name="T55" fmla="*/ 32561 h 32992"/>
                  <a:gd name="T56" fmla="*/ 3806 w 32817"/>
                  <a:gd name="T57" fmla="*/ 32647 h 32992"/>
                  <a:gd name="T58" fmla="*/ 3348 w 32817"/>
                  <a:gd name="T59" fmla="*/ 32928 h 32992"/>
                  <a:gd name="T60" fmla="*/ 3087 w 32817"/>
                  <a:gd name="T61" fmla="*/ 32992 h 32992"/>
                  <a:gd name="T62" fmla="*/ 2576 w 32817"/>
                  <a:gd name="T63" fmla="*/ 31902 h 32992"/>
                  <a:gd name="T64" fmla="*/ 2576 w 32817"/>
                  <a:gd name="T65" fmla="*/ 31902 h 3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817" h="32992">
                    <a:moveTo>
                      <a:pt x="2576" y="31902"/>
                    </a:moveTo>
                    <a:cubicBezTo>
                      <a:pt x="1809" y="30052"/>
                      <a:pt x="1224" y="28001"/>
                      <a:pt x="732" y="25445"/>
                    </a:cubicBezTo>
                    <a:cubicBezTo>
                      <a:pt x="458" y="24023"/>
                      <a:pt x="266" y="22631"/>
                      <a:pt x="164" y="21307"/>
                    </a:cubicBezTo>
                    <a:cubicBezTo>
                      <a:pt x="6" y="19259"/>
                      <a:pt x="0" y="17394"/>
                      <a:pt x="145" y="15604"/>
                    </a:cubicBezTo>
                    <a:cubicBezTo>
                      <a:pt x="336" y="13250"/>
                      <a:pt x="777" y="11208"/>
                      <a:pt x="1493" y="9361"/>
                    </a:cubicBezTo>
                    <a:cubicBezTo>
                      <a:pt x="3345" y="4586"/>
                      <a:pt x="6850" y="1602"/>
                      <a:pt x="11912" y="493"/>
                    </a:cubicBezTo>
                    <a:cubicBezTo>
                      <a:pt x="13405" y="166"/>
                      <a:pt x="14938" y="0"/>
                      <a:pt x="16470" y="0"/>
                    </a:cubicBezTo>
                    <a:cubicBezTo>
                      <a:pt x="16813" y="0"/>
                      <a:pt x="17157" y="8"/>
                      <a:pt x="17502" y="25"/>
                    </a:cubicBezTo>
                    <a:cubicBezTo>
                      <a:pt x="20784" y="180"/>
                      <a:pt x="23473" y="1047"/>
                      <a:pt x="25724" y="2675"/>
                    </a:cubicBezTo>
                    <a:cubicBezTo>
                      <a:pt x="27767" y="4154"/>
                      <a:pt x="29334" y="6154"/>
                      <a:pt x="30513" y="8792"/>
                    </a:cubicBezTo>
                    <a:cubicBezTo>
                      <a:pt x="31288" y="10530"/>
                      <a:pt x="31867" y="12510"/>
                      <a:pt x="32281" y="14847"/>
                    </a:cubicBezTo>
                    <a:cubicBezTo>
                      <a:pt x="32817" y="17881"/>
                      <a:pt x="32810" y="20922"/>
                      <a:pt x="32746" y="23232"/>
                    </a:cubicBezTo>
                    <a:cubicBezTo>
                      <a:pt x="32731" y="23940"/>
                      <a:pt x="32527" y="25259"/>
                      <a:pt x="32527" y="25259"/>
                    </a:cubicBezTo>
                    <a:lnTo>
                      <a:pt x="31667" y="25092"/>
                    </a:lnTo>
                    <a:lnTo>
                      <a:pt x="31676" y="24996"/>
                    </a:lnTo>
                    <a:cubicBezTo>
                      <a:pt x="31826" y="23286"/>
                      <a:pt x="31882" y="21975"/>
                      <a:pt x="31857" y="20744"/>
                    </a:cubicBezTo>
                    <a:cubicBezTo>
                      <a:pt x="31775" y="16546"/>
                      <a:pt x="31212" y="13207"/>
                      <a:pt x="30085" y="10236"/>
                    </a:cubicBezTo>
                    <a:cubicBezTo>
                      <a:pt x="29159" y="7794"/>
                      <a:pt x="27919" y="5873"/>
                      <a:pt x="26295" y="4364"/>
                    </a:cubicBezTo>
                    <a:cubicBezTo>
                      <a:pt x="24719" y="2900"/>
                      <a:pt x="22789" y="1895"/>
                      <a:pt x="20559" y="1376"/>
                    </a:cubicBezTo>
                    <a:cubicBezTo>
                      <a:pt x="19328" y="1090"/>
                      <a:pt x="18040" y="950"/>
                      <a:pt x="16623" y="950"/>
                    </a:cubicBezTo>
                    <a:cubicBezTo>
                      <a:pt x="16025" y="950"/>
                      <a:pt x="15391" y="976"/>
                      <a:pt x="14740" y="1027"/>
                    </a:cubicBezTo>
                    <a:cubicBezTo>
                      <a:pt x="12726" y="1186"/>
                      <a:pt x="10968" y="1595"/>
                      <a:pt x="9362" y="2277"/>
                    </a:cubicBezTo>
                    <a:cubicBezTo>
                      <a:pt x="6108" y="3662"/>
                      <a:pt x="3846" y="6029"/>
                      <a:pt x="2443" y="9515"/>
                    </a:cubicBezTo>
                    <a:cubicBezTo>
                      <a:pt x="1816" y="11074"/>
                      <a:pt x="1405" y="12736"/>
                      <a:pt x="1187" y="14595"/>
                    </a:cubicBezTo>
                    <a:cubicBezTo>
                      <a:pt x="978" y="16390"/>
                      <a:pt x="909" y="17869"/>
                      <a:pt x="972" y="19253"/>
                    </a:cubicBezTo>
                    <a:cubicBezTo>
                      <a:pt x="1168" y="23632"/>
                      <a:pt x="1912" y="27486"/>
                      <a:pt x="3247" y="31038"/>
                    </a:cubicBezTo>
                    <a:cubicBezTo>
                      <a:pt x="3363" y="31346"/>
                      <a:pt x="3495" y="31648"/>
                      <a:pt x="3626" y="31948"/>
                    </a:cubicBezTo>
                    <a:lnTo>
                      <a:pt x="3890" y="32561"/>
                    </a:lnTo>
                    <a:lnTo>
                      <a:pt x="3806" y="32647"/>
                    </a:lnTo>
                    <a:cubicBezTo>
                      <a:pt x="3659" y="32795"/>
                      <a:pt x="3501" y="32863"/>
                      <a:pt x="3348" y="32928"/>
                    </a:cubicBezTo>
                    <a:lnTo>
                      <a:pt x="3087" y="32992"/>
                    </a:lnTo>
                    <a:cubicBezTo>
                      <a:pt x="2916" y="32666"/>
                      <a:pt x="2916" y="32666"/>
                      <a:pt x="2576" y="31902"/>
                    </a:cubicBezTo>
                    <a:lnTo>
                      <a:pt x="2576" y="319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" name="Freeform 38"/>
              <p:cNvSpPr>
                <a:spLocks/>
              </p:cNvSpPr>
              <p:nvPr/>
            </p:nvSpPr>
            <p:spPr bwMode="auto">
              <a:xfrm>
                <a:off x="8243396" y="138049"/>
                <a:ext cx="641538" cy="296523"/>
              </a:xfrm>
              <a:custGeom>
                <a:avLst/>
                <a:gdLst>
                  <a:gd name="T0" fmla="*/ 67063 w 67610"/>
                  <a:gd name="T1" fmla="*/ 31482 h 31482"/>
                  <a:gd name="T2" fmla="*/ 66882 w 67610"/>
                  <a:gd name="T3" fmla="*/ 31167 h 31482"/>
                  <a:gd name="T4" fmla="*/ 65297 w 67610"/>
                  <a:gd name="T5" fmla="*/ 27903 h 31482"/>
                  <a:gd name="T6" fmla="*/ 60731 w 67610"/>
                  <a:gd name="T7" fmla="*/ 17563 h 31482"/>
                  <a:gd name="T8" fmla="*/ 49115 w 67610"/>
                  <a:gd name="T9" fmla="*/ 6929 h 31482"/>
                  <a:gd name="T10" fmla="*/ 36282 w 67610"/>
                  <a:gd name="T11" fmla="*/ 1795 h 31482"/>
                  <a:gd name="T12" fmla="*/ 30956 w 67610"/>
                  <a:gd name="T13" fmla="*/ 1003 h 31482"/>
                  <a:gd name="T14" fmla="*/ 26953 w 67610"/>
                  <a:gd name="T15" fmla="*/ 826 h 31482"/>
                  <a:gd name="T16" fmla="*/ 24568 w 67610"/>
                  <a:gd name="T17" fmla="*/ 882 h 31482"/>
                  <a:gd name="T18" fmla="*/ 13945 w 67610"/>
                  <a:gd name="T19" fmla="*/ 2710 h 31482"/>
                  <a:gd name="T20" fmla="*/ 1080 w 67610"/>
                  <a:gd name="T21" fmla="*/ 9931 h 31482"/>
                  <a:gd name="T22" fmla="*/ 262 w 67610"/>
                  <a:gd name="T23" fmla="*/ 10647 h 31482"/>
                  <a:gd name="T24" fmla="*/ 0 w 67610"/>
                  <a:gd name="T25" fmla="*/ 10107 h 31482"/>
                  <a:gd name="T26" fmla="*/ 5146 w 67610"/>
                  <a:gd name="T27" fmla="*/ 5787 h 31482"/>
                  <a:gd name="T28" fmla="*/ 17049 w 67610"/>
                  <a:gd name="T29" fmla="*/ 1038 h 31482"/>
                  <a:gd name="T30" fmla="*/ 22949 w 67610"/>
                  <a:gd name="T31" fmla="*/ 159 h 31482"/>
                  <a:gd name="T32" fmla="*/ 26908 w 67610"/>
                  <a:gd name="T33" fmla="*/ 0 h 31482"/>
                  <a:gd name="T34" fmla="*/ 29050 w 67610"/>
                  <a:gd name="T35" fmla="*/ 53 h 31482"/>
                  <a:gd name="T36" fmla="*/ 37136 w 67610"/>
                  <a:gd name="T37" fmla="*/ 1149 h 31482"/>
                  <a:gd name="T38" fmla="*/ 53223 w 67610"/>
                  <a:gd name="T39" fmla="*/ 8688 h 31482"/>
                  <a:gd name="T40" fmla="*/ 62334 w 67610"/>
                  <a:gd name="T41" fmla="*/ 18466 h 31482"/>
                  <a:gd name="T42" fmla="*/ 66163 w 67610"/>
                  <a:gd name="T43" fmla="*/ 27952 h 31482"/>
                  <a:gd name="T44" fmla="*/ 67129 w 67610"/>
                  <a:gd name="T45" fmla="*/ 30033 h 31482"/>
                  <a:gd name="T46" fmla="*/ 67610 w 67610"/>
                  <a:gd name="T47" fmla="*/ 31076 h 31482"/>
                  <a:gd name="T48" fmla="*/ 67063 w 67610"/>
                  <a:gd name="T49" fmla="*/ 31482 h 3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610" h="31482">
                    <a:moveTo>
                      <a:pt x="67063" y="31482"/>
                    </a:moveTo>
                    <a:cubicBezTo>
                      <a:pt x="67063" y="31482"/>
                      <a:pt x="66937" y="31243"/>
                      <a:pt x="66882" y="31167"/>
                    </a:cubicBezTo>
                    <a:cubicBezTo>
                      <a:pt x="66285" y="30344"/>
                      <a:pt x="65566" y="29231"/>
                      <a:pt x="65297" y="27903"/>
                    </a:cubicBezTo>
                    <a:cubicBezTo>
                      <a:pt x="64558" y="24279"/>
                      <a:pt x="63064" y="20897"/>
                      <a:pt x="60731" y="17563"/>
                    </a:cubicBezTo>
                    <a:cubicBezTo>
                      <a:pt x="57798" y="13370"/>
                      <a:pt x="53890" y="9793"/>
                      <a:pt x="49115" y="6929"/>
                    </a:cubicBezTo>
                    <a:cubicBezTo>
                      <a:pt x="45082" y="4511"/>
                      <a:pt x="40765" y="2784"/>
                      <a:pt x="36282" y="1795"/>
                    </a:cubicBezTo>
                    <a:cubicBezTo>
                      <a:pt x="34678" y="1442"/>
                      <a:pt x="32936" y="1183"/>
                      <a:pt x="30956" y="1003"/>
                    </a:cubicBezTo>
                    <a:cubicBezTo>
                      <a:pt x="29672" y="885"/>
                      <a:pt x="28325" y="826"/>
                      <a:pt x="26953" y="826"/>
                    </a:cubicBezTo>
                    <a:cubicBezTo>
                      <a:pt x="26158" y="826"/>
                      <a:pt x="25363" y="845"/>
                      <a:pt x="24568" y="882"/>
                    </a:cubicBezTo>
                    <a:cubicBezTo>
                      <a:pt x="20895" y="1051"/>
                      <a:pt x="17320" y="1666"/>
                      <a:pt x="13945" y="2710"/>
                    </a:cubicBezTo>
                    <a:cubicBezTo>
                      <a:pt x="8829" y="4292"/>
                      <a:pt x="4621" y="6654"/>
                      <a:pt x="1080" y="9931"/>
                    </a:cubicBezTo>
                    <a:cubicBezTo>
                      <a:pt x="717" y="10289"/>
                      <a:pt x="632" y="10369"/>
                      <a:pt x="262" y="10647"/>
                    </a:cubicBezTo>
                    <a:cubicBezTo>
                      <a:pt x="184" y="10559"/>
                      <a:pt x="110" y="10263"/>
                      <a:pt x="0" y="10107"/>
                    </a:cubicBezTo>
                    <a:cubicBezTo>
                      <a:pt x="1329" y="8388"/>
                      <a:pt x="3210" y="7009"/>
                      <a:pt x="5146" y="5787"/>
                    </a:cubicBezTo>
                    <a:cubicBezTo>
                      <a:pt x="8628" y="3589"/>
                      <a:pt x="12522" y="2036"/>
                      <a:pt x="17049" y="1038"/>
                    </a:cubicBezTo>
                    <a:cubicBezTo>
                      <a:pt x="19014" y="605"/>
                      <a:pt x="20999" y="309"/>
                      <a:pt x="22949" y="159"/>
                    </a:cubicBezTo>
                    <a:cubicBezTo>
                      <a:pt x="24345" y="52"/>
                      <a:pt x="25640" y="0"/>
                      <a:pt x="26908" y="0"/>
                    </a:cubicBezTo>
                    <a:cubicBezTo>
                      <a:pt x="27621" y="0"/>
                      <a:pt x="28335" y="16"/>
                      <a:pt x="29050" y="53"/>
                    </a:cubicBezTo>
                    <a:cubicBezTo>
                      <a:pt x="32045" y="204"/>
                      <a:pt x="34689" y="563"/>
                      <a:pt x="37136" y="1149"/>
                    </a:cubicBezTo>
                    <a:cubicBezTo>
                      <a:pt x="42991" y="2549"/>
                      <a:pt x="48403" y="5086"/>
                      <a:pt x="53223" y="8688"/>
                    </a:cubicBezTo>
                    <a:cubicBezTo>
                      <a:pt x="56956" y="11480"/>
                      <a:pt x="60022" y="14769"/>
                      <a:pt x="62334" y="18466"/>
                    </a:cubicBezTo>
                    <a:cubicBezTo>
                      <a:pt x="64232" y="21505"/>
                      <a:pt x="65522" y="24697"/>
                      <a:pt x="66163" y="27952"/>
                    </a:cubicBezTo>
                    <a:cubicBezTo>
                      <a:pt x="66309" y="28692"/>
                      <a:pt x="66687" y="29333"/>
                      <a:pt x="67129" y="30033"/>
                    </a:cubicBezTo>
                    <a:cubicBezTo>
                      <a:pt x="67418" y="30489"/>
                      <a:pt x="67610" y="31076"/>
                      <a:pt x="67610" y="31076"/>
                    </a:cubicBezTo>
                    <a:lnTo>
                      <a:pt x="67063" y="3148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6" name="Freeform 39"/>
              <p:cNvSpPr>
                <a:spLocks/>
              </p:cNvSpPr>
              <p:nvPr/>
            </p:nvSpPr>
            <p:spPr bwMode="auto">
              <a:xfrm>
                <a:off x="8073291" y="745677"/>
                <a:ext cx="249487" cy="157174"/>
              </a:xfrm>
              <a:custGeom>
                <a:avLst/>
                <a:gdLst>
                  <a:gd name="T0" fmla="*/ 1490 w 26377"/>
                  <a:gd name="T1" fmla="*/ 15730 h 16608"/>
                  <a:gd name="T2" fmla="*/ 3597 w 26377"/>
                  <a:gd name="T3" fmla="*/ 15332 h 16608"/>
                  <a:gd name="T4" fmla="*/ 16326 w 26377"/>
                  <a:gd name="T5" fmla="*/ 12005 h 16608"/>
                  <a:gd name="T6" fmla="*/ 21421 w 26377"/>
                  <a:gd name="T7" fmla="*/ 8976 h 16608"/>
                  <a:gd name="T8" fmla="*/ 25016 w 26377"/>
                  <a:gd name="T9" fmla="*/ 2713 h 16608"/>
                  <a:gd name="T10" fmla="*/ 25189 w 26377"/>
                  <a:gd name="T11" fmla="*/ 1999 h 16608"/>
                  <a:gd name="T12" fmla="*/ 24816 w 26377"/>
                  <a:gd name="T13" fmla="*/ 2232 h 16608"/>
                  <a:gd name="T14" fmla="*/ 471 w 26377"/>
                  <a:gd name="T15" fmla="*/ 9265 h 16608"/>
                  <a:gd name="T16" fmla="*/ 37 w 26377"/>
                  <a:gd name="T17" fmla="*/ 9263 h 16608"/>
                  <a:gd name="T18" fmla="*/ 40 w 26377"/>
                  <a:gd name="T19" fmla="*/ 8384 h 16608"/>
                  <a:gd name="T20" fmla="*/ 193 w 26377"/>
                  <a:gd name="T21" fmla="*/ 8383 h 16608"/>
                  <a:gd name="T22" fmla="*/ 13770 w 26377"/>
                  <a:gd name="T23" fmla="*/ 6265 h 16608"/>
                  <a:gd name="T24" fmla="*/ 26091 w 26377"/>
                  <a:gd name="T25" fmla="*/ 207 h 16608"/>
                  <a:gd name="T26" fmla="*/ 26377 w 26377"/>
                  <a:gd name="T27" fmla="*/ 0 h 16608"/>
                  <a:gd name="T28" fmla="*/ 26377 w 26377"/>
                  <a:gd name="T29" fmla="*/ 354 h 16608"/>
                  <a:gd name="T30" fmla="*/ 26263 w 26377"/>
                  <a:gd name="T31" fmla="*/ 1323 h 16608"/>
                  <a:gd name="T32" fmla="*/ 26224 w 26377"/>
                  <a:gd name="T33" fmla="*/ 1539 h 16608"/>
                  <a:gd name="T34" fmla="*/ 24511 w 26377"/>
                  <a:gd name="T35" fmla="*/ 6681 h 16608"/>
                  <a:gd name="T36" fmla="*/ 19570 w 26377"/>
                  <a:gd name="T37" fmla="*/ 11469 h 16608"/>
                  <a:gd name="T38" fmla="*/ 12598 w 26377"/>
                  <a:gd name="T39" fmla="*/ 14294 h 16608"/>
                  <a:gd name="T40" fmla="*/ 4019 w 26377"/>
                  <a:gd name="T41" fmla="*/ 16202 h 16608"/>
                  <a:gd name="T42" fmla="*/ 1671 w 26377"/>
                  <a:gd name="T43" fmla="*/ 16608 h 16608"/>
                  <a:gd name="T44" fmla="*/ 1490 w 26377"/>
                  <a:gd name="T45" fmla="*/ 15730 h 16608"/>
                  <a:gd name="T46" fmla="*/ 1490 w 26377"/>
                  <a:gd name="T47" fmla="*/ 15730 h 16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377" h="16608">
                    <a:moveTo>
                      <a:pt x="1490" y="15730"/>
                    </a:moveTo>
                    <a:cubicBezTo>
                      <a:pt x="2722" y="15497"/>
                      <a:pt x="2671" y="15497"/>
                      <a:pt x="3597" y="15332"/>
                    </a:cubicBezTo>
                    <a:cubicBezTo>
                      <a:pt x="7729" y="14593"/>
                      <a:pt x="12115" y="13728"/>
                      <a:pt x="16326" y="12005"/>
                    </a:cubicBezTo>
                    <a:cubicBezTo>
                      <a:pt x="18405" y="11154"/>
                      <a:pt x="20072" y="10163"/>
                      <a:pt x="21421" y="8976"/>
                    </a:cubicBezTo>
                    <a:cubicBezTo>
                      <a:pt x="23215" y="7397"/>
                      <a:pt x="24391" y="5348"/>
                      <a:pt x="25016" y="2713"/>
                    </a:cubicBezTo>
                    <a:lnTo>
                      <a:pt x="25189" y="1999"/>
                    </a:lnTo>
                    <a:lnTo>
                      <a:pt x="24816" y="2232"/>
                    </a:lnTo>
                    <a:cubicBezTo>
                      <a:pt x="17674" y="6702"/>
                      <a:pt x="8801" y="9265"/>
                      <a:pt x="471" y="9265"/>
                    </a:cubicBezTo>
                    <a:lnTo>
                      <a:pt x="37" y="9263"/>
                    </a:lnTo>
                    <a:cubicBezTo>
                      <a:pt x="0" y="8842"/>
                      <a:pt x="2" y="8742"/>
                      <a:pt x="40" y="8384"/>
                    </a:cubicBezTo>
                    <a:lnTo>
                      <a:pt x="193" y="8383"/>
                    </a:lnTo>
                    <a:cubicBezTo>
                      <a:pt x="4734" y="8342"/>
                      <a:pt x="9302" y="7630"/>
                      <a:pt x="13770" y="6265"/>
                    </a:cubicBezTo>
                    <a:cubicBezTo>
                      <a:pt x="18350" y="4866"/>
                      <a:pt x="22381" y="2885"/>
                      <a:pt x="26091" y="207"/>
                    </a:cubicBezTo>
                    <a:lnTo>
                      <a:pt x="26377" y="0"/>
                    </a:lnTo>
                    <a:lnTo>
                      <a:pt x="26377" y="354"/>
                    </a:lnTo>
                    <a:cubicBezTo>
                      <a:pt x="26376" y="728"/>
                      <a:pt x="26316" y="1044"/>
                      <a:pt x="26263" y="1323"/>
                    </a:cubicBezTo>
                    <a:lnTo>
                      <a:pt x="26224" y="1539"/>
                    </a:lnTo>
                    <a:cubicBezTo>
                      <a:pt x="25864" y="3614"/>
                      <a:pt x="25320" y="5248"/>
                      <a:pt x="24511" y="6681"/>
                    </a:cubicBezTo>
                    <a:cubicBezTo>
                      <a:pt x="23428" y="8601"/>
                      <a:pt x="21812" y="10167"/>
                      <a:pt x="19570" y="11469"/>
                    </a:cubicBezTo>
                    <a:cubicBezTo>
                      <a:pt x="17673" y="12571"/>
                      <a:pt x="15457" y="13469"/>
                      <a:pt x="12598" y="14294"/>
                    </a:cubicBezTo>
                    <a:cubicBezTo>
                      <a:pt x="10006" y="15043"/>
                      <a:pt x="7199" y="15667"/>
                      <a:pt x="4019" y="16202"/>
                    </a:cubicBezTo>
                    <a:lnTo>
                      <a:pt x="1671" y="16608"/>
                    </a:lnTo>
                    <a:cubicBezTo>
                      <a:pt x="1671" y="16608"/>
                      <a:pt x="1547" y="16168"/>
                      <a:pt x="1490" y="15730"/>
                    </a:cubicBezTo>
                    <a:lnTo>
                      <a:pt x="1490" y="1573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7" name="Freeform 40"/>
              <p:cNvSpPr>
                <a:spLocks/>
              </p:cNvSpPr>
              <p:nvPr/>
            </p:nvSpPr>
            <p:spPr bwMode="auto">
              <a:xfrm>
                <a:off x="8065191" y="663040"/>
                <a:ext cx="208985" cy="56712"/>
              </a:xfrm>
              <a:custGeom>
                <a:avLst/>
                <a:gdLst>
                  <a:gd name="T0" fmla="*/ 0 w 22055"/>
                  <a:gd name="T1" fmla="*/ 5911 h 5911"/>
                  <a:gd name="T2" fmla="*/ 108 w 22055"/>
                  <a:gd name="T3" fmla="*/ 5040 h 5911"/>
                  <a:gd name="T4" fmla="*/ 6682 w 22055"/>
                  <a:gd name="T5" fmla="*/ 4859 h 5911"/>
                  <a:gd name="T6" fmla="*/ 12744 w 22055"/>
                  <a:gd name="T7" fmla="*/ 4208 h 5911"/>
                  <a:gd name="T8" fmla="*/ 19124 w 22055"/>
                  <a:gd name="T9" fmla="*/ 1884 h 5911"/>
                  <a:gd name="T10" fmla="*/ 18917 w 22055"/>
                  <a:gd name="T11" fmla="*/ 1565 h 5911"/>
                  <a:gd name="T12" fmla="*/ 12983 w 22055"/>
                  <a:gd name="T13" fmla="*/ 1939 h 5911"/>
                  <a:gd name="T14" fmla="*/ 10028 w 22055"/>
                  <a:gd name="T15" fmla="*/ 1864 h 5911"/>
                  <a:gd name="T16" fmla="*/ 537 w 22055"/>
                  <a:gd name="T17" fmla="*/ 787 h 5911"/>
                  <a:gd name="T18" fmla="*/ 674 w 22055"/>
                  <a:gd name="T19" fmla="*/ 0 h 5911"/>
                  <a:gd name="T20" fmla="*/ 6427 w 22055"/>
                  <a:gd name="T21" fmla="*/ 765 h 5911"/>
                  <a:gd name="T22" fmla="*/ 10456 w 22055"/>
                  <a:gd name="T23" fmla="*/ 1053 h 5911"/>
                  <a:gd name="T24" fmla="*/ 12959 w 22055"/>
                  <a:gd name="T25" fmla="*/ 1102 h 5911"/>
                  <a:gd name="T26" fmla="*/ 15613 w 22055"/>
                  <a:gd name="T27" fmla="*/ 1033 h 5911"/>
                  <a:gd name="T28" fmla="*/ 21188 w 22055"/>
                  <a:gd name="T29" fmla="*/ 312 h 5911"/>
                  <a:gd name="T30" fmla="*/ 21353 w 22055"/>
                  <a:gd name="T31" fmla="*/ 288 h 5911"/>
                  <a:gd name="T32" fmla="*/ 21503 w 22055"/>
                  <a:gd name="T33" fmla="*/ 1173 h 5911"/>
                  <a:gd name="T34" fmla="*/ 16752 w 22055"/>
                  <a:gd name="T35" fmla="*/ 3988 h 5911"/>
                  <a:gd name="T36" fmla="*/ 12121 w 22055"/>
                  <a:gd name="T37" fmla="*/ 5145 h 5911"/>
                  <a:gd name="T38" fmla="*/ 7880 w 22055"/>
                  <a:gd name="T39" fmla="*/ 5612 h 5911"/>
                  <a:gd name="T40" fmla="*/ 3413 w 22055"/>
                  <a:gd name="T41" fmla="*/ 5865 h 5911"/>
                  <a:gd name="T42" fmla="*/ 0 w 22055"/>
                  <a:gd name="T43" fmla="*/ 5911 h 5911"/>
                  <a:gd name="T44" fmla="*/ 0 w 22055"/>
                  <a:gd name="T45" fmla="*/ 5911 h 5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055" h="5911">
                    <a:moveTo>
                      <a:pt x="0" y="5911"/>
                    </a:moveTo>
                    <a:lnTo>
                      <a:pt x="108" y="5040"/>
                    </a:lnTo>
                    <a:cubicBezTo>
                      <a:pt x="108" y="5040"/>
                      <a:pt x="4526" y="5001"/>
                      <a:pt x="6682" y="4859"/>
                    </a:cubicBezTo>
                    <a:cubicBezTo>
                      <a:pt x="8779" y="4721"/>
                      <a:pt x="10819" y="4503"/>
                      <a:pt x="12744" y="4208"/>
                    </a:cubicBezTo>
                    <a:cubicBezTo>
                      <a:pt x="14966" y="3869"/>
                      <a:pt x="17186" y="3165"/>
                      <a:pt x="19124" y="1884"/>
                    </a:cubicBezTo>
                    <a:lnTo>
                      <a:pt x="18917" y="1565"/>
                    </a:lnTo>
                    <a:cubicBezTo>
                      <a:pt x="17051" y="1817"/>
                      <a:pt x="15110" y="1939"/>
                      <a:pt x="12983" y="1939"/>
                    </a:cubicBezTo>
                    <a:cubicBezTo>
                      <a:pt x="12034" y="1939"/>
                      <a:pt x="11040" y="1905"/>
                      <a:pt x="10028" y="1864"/>
                    </a:cubicBezTo>
                    <a:cubicBezTo>
                      <a:pt x="6311" y="1712"/>
                      <a:pt x="537" y="787"/>
                      <a:pt x="537" y="787"/>
                    </a:cubicBezTo>
                    <a:lnTo>
                      <a:pt x="674" y="0"/>
                    </a:lnTo>
                    <a:cubicBezTo>
                      <a:pt x="674" y="0"/>
                      <a:pt x="3309" y="437"/>
                      <a:pt x="6427" y="765"/>
                    </a:cubicBezTo>
                    <a:cubicBezTo>
                      <a:pt x="7844" y="913"/>
                      <a:pt x="9162" y="1008"/>
                      <a:pt x="10456" y="1053"/>
                    </a:cubicBezTo>
                    <a:cubicBezTo>
                      <a:pt x="11291" y="1084"/>
                      <a:pt x="12125" y="1102"/>
                      <a:pt x="12959" y="1102"/>
                    </a:cubicBezTo>
                    <a:cubicBezTo>
                      <a:pt x="13897" y="1102"/>
                      <a:pt x="14766" y="1079"/>
                      <a:pt x="15613" y="1033"/>
                    </a:cubicBezTo>
                    <a:cubicBezTo>
                      <a:pt x="17709" y="919"/>
                      <a:pt x="19533" y="683"/>
                      <a:pt x="21188" y="312"/>
                    </a:cubicBezTo>
                    <a:cubicBezTo>
                      <a:pt x="21250" y="298"/>
                      <a:pt x="21302" y="288"/>
                      <a:pt x="21353" y="288"/>
                    </a:cubicBezTo>
                    <a:cubicBezTo>
                      <a:pt x="21829" y="288"/>
                      <a:pt x="22055" y="754"/>
                      <a:pt x="21503" y="1173"/>
                    </a:cubicBezTo>
                    <a:cubicBezTo>
                      <a:pt x="20083" y="2339"/>
                      <a:pt x="18531" y="3258"/>
                      <a:pt x="16752" y="3988"/>
                    </a:cubicBezTo>
                    <a:cubicBezTo>
                      <a:pt x="15133" y="4651"/>
                      <a:pt x="13427" y="4955"/>
                      <a:pt x="12121" y="5145"/>
                    </a:cubicBezTo>
                    <a:cubicBezTo>
                      <a:pt x="10768" y="5343"/>
                      <a:pt x="9341" y="5500"/>
                      <a:pt x="7880" y="5612"/>
                    </a:cubicBezTo>
                    <a:cubicBezTo>
                      <a:pt x="6553" y="5715"/>
                      <a:pt x="5134" y="5795"/>
                      <a:pt x="3413" y="5865"/>
                    </a:cubicBezTo>
                    <a:cubicBezTo>
                      <a:pt x="3074" y="5879"/>
                      <a:pt x="0" y="5911"/>
                      <a:pt x="0" y="5911"/>
                    </a:cubicBezTo>
                    <a:lnTo>
                      <a:pt x="0" y="591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8" name="Freeform 41"/>
              <p:cNvSpPr>
                <a:spLocks/>
              </p:cNvSpPr>
              <p:nvPr/>
            </p:nvSpPr>
            <p:spPr bwMode="auto">
              <a:xfrm>
                <a:off x="8638686" y="703548"/>
                <a:ext cx="170104" cy="150693"/>
              </a:xfrm>
              <a:custGeom>
                <a:avLst/>
                <a:gdLst>
                  <a:gd name="T0" fmla="*/ 16182 w 17851"/>
                  <a:gd name="T1" fmla="*/ 15595 h 15840"/>
                  <a:gd name="T2" fmla="*/ 15951 w 17851"/>
                  <a:gd name="T3" fmla="*/ 15538 h 15840"/>
                  <a:gd name="T4" fmla="*/ 3247 w 17851"/>
                  <a:gd name="T5" fmla="*/ 6717 h 15840"/>
                  <a:gd name="T6" fmla="*/ 396 w 17851"/>
                  <a:gd name="T7" fmla="*/ 1436 h 15840"/>
                  <a:gd name="T8" fmla="*/ 57 w 17851"/>
                  <a:gd name="T9" fmla="*/ 434 h 15840"/>
                  <a:gd name="T10" fmla="*/ 0 w 17851"/>
                  <a:gd name="T11" fmla="*/ 262 h 15840"/>
                  <a:gd name="T12" fmla="*/ 173 w 17851"/>
                  <a:gd name="T13" fmla="*/ 206 h 15840"/>
                  <a:gd name="T14" fmla="*/ 697 w 17851"/>
                  <a:gd name="T15" fmla="*/ 45 h 15840"/>
                  <a:gd name="T16" fmla="*/ 853 w 17851"/>
                  <a:gd name="T17" fmla="*/ 0 h 15840"/>
                  <a:gd name="T18" fmla="*/ 1087 w 17851"/>
                  <a:gd name="T19" fmla="*/ 604 h 15840"/>
                  <a:gd name="T20" fmla="*/ 1449 w 17851"/>
                  <a:gd name="T21" fmla="*/ 1518 h 15840"/>
                  <a:gd name="T22" fmla="*/ 6668 w 17851"/>
                  <a:gd name="T23" fmla="*/ 9317 h 15840"/>
                  <a:gd name="T24" fmla="*/ 17453 w 17851"/>
                  <a:gd name="T25" fmla="*/ 14891 h 15840"/>
                  <a:gd name="T26" fmla="*/ 17851 w 17851"/>
                  <a:gd name="T27" fmla="*/ 14954 h 15840"/>
                  <a:gd name="T28" fmla="*/ 17736 w 17851"/>
                  <a:gd name="T29" fmla="*/ 15840 h 15840"/>
                  <a:gd name="T30" fmla="*/ 16182 w 17851"/>
                  <a:gd name="T31" fmla="*/ 15595 h 15840"/>
                  <a:gd name="T32" fmla="*/ 16182 w 17851"/>
                  <a:gd name="T33" fmla="*/ 15595 h 15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851" h="15840">
                    <a:moveTo>
                      <a:pt x="16182" y="15595"/>
                    </a:moveTo>
                    <a:lnTo>
                      <a:pt x="15951" y="15538"/>
                    </a:lnTo>
                    <a:cubicBezTo>
                      <a:pt x="10774" y="14276"/>
                      <a:pt x="6500" y="11307"/>
                      <a:pt x="3247" y="6717"/>
                    </a:cubicBezTo>
                    <a:cubicBezTo>
                      <a:pt x="1720" y="4560"/>
                      <a:pt x="678" y="2130"/>
                      <a:pt x="396" y="1436"/>
                    </a:cubicBezTo>
                    <a:cubicBezTo>
                      <a:pt x="328" y="1254"/>
                      <a:pt x="57" y="434"/>
                      <a:pt x="57" y="434"/>
                    </a:cubicBezTo>
                    <a:lnTo>
                      <a:pt x="0" y="262"/>
                    </a:lnTo>
                    <a:lnTo>
                      <a:pt x="173" y="206"/>
                    </a:lnTo>
                    <a:cubicBezTo>
                      <a:pt x="174" y="206"/>
                      <a:pt x="526" y="94"/>
                      <a:pt x="697" y="45"/>
                    </a:cubicBezTo>
                    <a:lnTo>
                      <a:pt x="853" y="0"/>
                    </a:lnTo>
                    <a:lnTo>
                      <a:pt x="1087" y="604"/>
                    </a:lnTo>
                    <a:cubicBezTo>
                      <a:pt x="1205" y="911"/>
                      <a:pt x="1322" y="1217"/>
                      <a:pt x="1449" y="1518"/>
                    </a:cubicBezTo>
                    <a:cubicBezTo>
                      <a:pt x="2703" y="4513"/>
                      <a:pt x="4458" y="7137"/>
                      <a:pt x="6668" y="9317"/>
                    </a:cubicBezTo>
                    <a:cubicBezTo>
                      <a:pt x="9681" y="12290"/>
                      <a:pt x="13310" y="14165"/>
                      <a:pt x="17453" y="14891"/>
                    </a:cubicBezTo>
                    <a:lnTo>
                      <a:pt x="17851" y="14954"/>
                    </a:lnTo>
                    <a:lnTo>
                      <a:pt x="17736" y="15840"/>
                    </a:lnTo>
                    <a:cubicBezTo>
                      <a:pt x="17736" y="15840"/>
                      <a:pt x="17166" y="15787"/>
                      <a:pt x="16182" y="15595"/>
                    </a:cubicBezTo>
                    <a:lnTo>
                      <a:pt x="16182" y="1559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9" name="Freeform 42"/>
              <p:cNvSpPr>
                <a:spLocks/>
              </p:cNvSpPr>
              <p:nvPr/>
            </p:nvSpPr>
            <p:spPr bwMode="auto">
              <a:xfrm>
                <a:off x="8625726" y="752159"/>
                <a:ext cx="168485" cy="134489"/>
              </a:xfrm>
              <a:custGeom>
                <a:avLst/>
                <a:gdLst>
                  <a:gd name="T0" fmla="*/ 17505 w 17698"/>
                  <a:gd name="T1" fmla="*/ 14102 h 14117"/>
                  <a:gd name="T2" fmla="*/ 8639 w 17698"/>
                  <a:gd name="T3" fmla="*/ 11419 h 14117"/>
                  <a:gd name="T4" fmla="*/ 30 w 17698"/>
                  <a:gd name="T5" fmla="*/ 438 h 14117"/>
                  <a:gd name="T6" fmla="*/ 0 w 17698"/>
                  <a:gd name="T7" fmla="*/ 350 h 14117"/>
                  <a:gd name="T8" fmla="*/ 800 w 17698"/>
                  <a:gd name="T9" fmla="*/ 0 h 14117"/>
                  <a:gd name="T10" fmla="*/ 851 w 17698"/>
                  <a:gd name="T11" fmla="*/ 158 h 14117"/>
                  <a:gd name="T12" fmla="*/ 17536 w 17698"/>
                  <a:gd name="T13" fmla="*/ 13204 h 14117"/>
                  <a:gd name="T14" fmla="*/ 17698 w 17698"/>
                  <a:gd name="T15" fmla="*/ 13220 h 14117"/>
                  <a:gd name="T16" fmla="*/ 17698 w 17698"/>
                  <a:gd name="T17" fmla="*/ 14117 h 14117"/>
                  <a:gd name="T18" fmla="*/ 17505 w 17698"/>
                  <a:gd name="T19" fmla="*/ 14102 h 14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98" h="14117">
                    <a:moveTo>
                      <a:pt x="17505" y="14102"/>
                    </a:moveTo>
                    <a:cubicBezTo>
                      <a:pt x="14135" y="13851"/>
                      <a:pt x="11234" y="12973"/>
                      <a:pt x="8639" y="11419"/>
                    </a:cubicBezTo>
                    <a:cubicBezTo>
                      <a:pt x="4556" y="8974"/>
                      <a:pt x="1659" y="5280"/>
                      <a:pt x="30" y="438"/>
                    </a:cubicBezTo>
                    <a:lnTo>
                      <a:pt x="0" y="350"/>
                    </a:lnTo>
                    <a:cubicBezTo>
                      <a:pt x="103" y="210"/>
                      <a:pt x="633" y="38"/>
                      <a:pt x="800" y="0"/>
                    </a:cubicBezTo>
                    <a:lnTo>
                      <a:pt x="851" y="158"/>
                    </a:lnTo>
                    <a:cubicBezTo>
                      <a:pt x="3711" y="8062"/>
                      <a:pt x="9209" y="12342"/>
                      <a:pt x="17536" y="13204"/>
                    </a:cubicBezTo>
                    <a:lnTo>
                      <a:pt x="17698" y="13220"/>
                    </a:lnTo>
                    <a:lnTo>
                      <a:pt x="17698" y="14117"/>
                    </a:lnTo>
                    <a:lnTo>
                      <a:pt x="17505" y="1410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0" name="Freeform 43"/>
              <p:cNvSpPr>
                <a:spLocks/>
              </p:cNvSpPr>
              <p:nvPr/>
            </p:nvSpPr>
            <p:spPr bwMode="auto">
              <a:xfrm>
                <a:off x="8672707" y="687345"/>
                <a:ext cx="149044" cy="105323"/>
              </a:xfrm>
              <a:custGeom>
                <a:avLst/>
                <a:gdLst>
                  <a:gd name="T0" fmla="*/ 14789 w 15803"/>
                  <a:gd name="T1" fmla="*/ 10948 h 11122"/>
                  <a:gd name="T2" fmla="*/ 5505 w 15803"/>
                  <a:gd name="T3" fmla="*/ 6528 h 11122"/>
                  <a:gd name="T4" fmla="*/ 315 w 15803"/>
                  <a:gd name="T5" fmla="*/ 994 h 11122"/>
                  <a:gd name="T6" fmla="*/ 0 w 15803"/>
                  <a:gd name="T7" fmla="*/ 499 h 11122"/>
                  <a:gd name="T8" fmla="*/ 769 w 15803"/>
                  <a:gd name="T9" fmla="*/ 0 h 11122"/>
                  <a:gd name="T10" fmla="*/ 871 w 15803"/>
                  <a:gd name="T11" fmla="*/ 152 h 11122"/>
                  <a:gd name="T12" fmla="*/ 7254 w 15803"/>
                  <a:gd name="T13" fmla="*/ 6656 h 11122"/>
                  <a:gd name="T14" fmla="*/ 15803 w 15803"/>
                  <a:gd name="T15" fmla="*/ 10182 h 11122"/>
                  <a:gd name="T16" fmla="*/ 15650 w 15803"/>
                  <a:gd name="T17" fmla="*/ 11122 h 11122"/>
                  <a:gd name="T18" fmla="*/ 14789 w 15803"/>
                  <a:gd name="T19" fmla="*/ 10948 h 1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03" h="11122">
                    <a:moveTo>
                      <a:pt x="14789" y="10948"/>
                    </a:moveTo>
                    <a:cubicBezTo>
                      <a:pt x="11443" y="10247"/>
                      <a:pt x="8327" y="8750"/>
                      <a:pt x="5505" y="6528"/>
                    </a:cubicBezTo>
                    <a:cubicBezTo>
                      <a:pt x="3125" y="4655"/>
                      <a:pt x="315" y="994"/>
                      <a:pt x="315" y="994"/>
                    </a:cubicBezTo>
                    <a:lnTo>
                      <a:pt x="0" y="499"/>
                    </a:lnTo>
                    <a:cubicBezTo>
                      <a:pt x="0" y="499"/>
                      <a:pt x="226" y="374"/>
                      <a:pt x="769" y="0"/>
                    </a:cubicBezTo>
                    <a:lnTo>
                      <a:pt x="871" y="152"/>
                    </a:lnTo>
                    <a:cubicBezTo>
                      <a:pt x="2600" y="2721"/>
                      <a:pt x="4747" y="4910"/>
                      <a:pt x="7254" y="6656"/>
                    </a:cubicBezTo>
                    <a:cubicBezTo>
                      <a:pt x="10033" y="8594"/>
                      <a:pt x="12823" y="9669"/>
                      <a:pt x="15803" y="10182"/>
                    </a:cubicBezTo>
                    <a:cubicBezTo>
                      <a:pt x="15785" y="10472"/>
                      <a:pt x="15767" y="10659"/>
                      <a:pt x="15650" y="11122"/>
                    </a:cubicBezTo>
                    <a:lnTo>
                      <a:pt x="14789" y="1094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1" name="Freeform 44"/>
              <p:cNvSpPr>
                <a:spLocks noEditPoints="1"/>
              </p:cNvSpPr>
              <p:nvPr/>
            </p:nvSpPr>
            <p:spPr bwMode="auto">
              <a:xfrm>
                <a:off x="8458861" y="562579"/>
                <a:ext cx="58322" cy="163654"/>
              </a:xfrm>
              <a:custGeom>
                <a:avLst/>
                <a:gdLst>
                  <a:gd name="T0" fmla="*/ 4383 w 6034"/>
                  <a:gd name="T1" fmla="*/ 13022 h 17237"/>
                  <a:gd name="T2" fmla="*/ 4529 w 6034"/>
                  <a:gd name="T3" fmla="*/ 13003 h 17237"/>
                  <a:gd name="T4" fmla="*/ 4539 w 6034"/>
                  <a:gd name="T5" fmla="*/ 12856 h 17237"/>
                  <a:gd name="T6" fmla="*/ 4591 w 6034"/>
                  <a:gd name="T7" fmla="*/ 11856 h 17237"/>
                  <a:gd name="T8" fmla="*/ 4596 w 6034"/>
                  <a:gd name="T9" fmla="*/ 11747 h 17237"/>
                  <a:gd name="T10" fmla="*/ 4666 w 6034"/>
                  <a:gd name="T11" fmla="*/ 10370 h 17237"/>
                  <a:gd name="T12" fmla="*/ 4746 w 6034"/>
                  <a:gd name="T13" fmla="*/ 8915 h 17237"/>
                  <a:gd name="T14" fmla="*/ 4824 w 6034"/>
                  <a:gd name="T15" fmla="*/ 7422 h 17237"/>
                  <a:gd name="T16" fmla="*/ 4969 w 6034"/>
                  <a:gd name="T17" fmla="*/ 3402 h 17237"/>
                  <a:gd name="T18" fmla="*/ 4489 w 6034"/>
                  <a:gd name="T19" fmla="*/ 1765 h 17237"/>
                  <a:gd name="T20" fmla="*/ 3128 w 6034"/>
                  <a:gd name="T21" fmla="*/ 939 h 17237"/>
                  <a:gd name="T22" fmla="*/ 2845 w 6034"/>
                  <a:gd name="T23" fmla="*/ 959 h 17237"/>
                  <a:gd name="T24" fmla="*/ 1129 w 6034"/>
                  <a:gd name="T25" fmla="*/ 2064 h 17237"/>
                  <a:gd name="T26" fmla="*/ 1093 w 6034"/>
                  <a:gd name="T27" fmla="*/ 2173 h 17237"/>
                  <a:gd name="T28" fmla="*/ 1179 w 6034"/>
                  <a:gd name="T29" fmla="*/ 3701 h 17237"/>
                  <a:gd name="T30" fmla="*/ 3149 w 6034"/>
                  <a:gd name="T31" fmla="*/ 10254 h 17237"/>
                  <a:gd name="T32" fmla="*/ 4009 w 6034"/>
                  <a:gd name="T33" fmla="*/ 12934 h 17237"/>
                  <a:gd name="T34" fmla="*/ 4383 w 6034"/>
                  <a:gd name="T35" fmla="*/ 13022 h 17237"/>
                  <a:gd name="T36" fmla="*/ 5062 w 6034"/>
                  <a:gd name="T37" fmla="*/ 17237 h 17237"/>
                  <a:gd name="T38" fmla="*/ 3921 w 6034"/>
                  <a:gd name="T39" fmla="*/ 16245 h 17237"/>
                  <a:gd name="T40" fmla="*/ 256 w 6034"/>
                  <a:gd name="T41" fmla="*/ 3901 h 17237"/>
                  <a:gd name="T42" fmla="*/ 163 w 6034"/>
                  <a:gd name="T43" fmla="*/ 1954 h 17237"/>
                  <a:gd name="T44" fmla="*/ 2345 w 6034"/>
                  <a:gd name="T45" fmla="*/ 90 h 17237"/>
                  <a:gd name="T46" fmla="*/ 3131 w 6034"/>
                  <a:gd name="T47" fmla="*/ 0 h 17237"/>
                  <a:gd name="T48" fmla="*/ 5798 w 6034"/>
                  <a:gd name="T49" fmla="*/ 2382 h 17237"/>
                  <a:gd name="T50" fmla="*/ 5941 w 6034"/>
                  <a:gd name="T51" fmla="*/ 5040 h 17237"/>
                  <a:gd name="T52" fmla="*/ 5872 w 6034"/>
                  <a:gd name="T53" fmla="*/ 6297 h 17237"/>
                  <a:gd name="T54" fmla="*/ 5812 w 6034"/>
                  <a:gd name="T55" fmla="*/ 7444 h 17237"/>
                  <a:gd name="T56" fmla="*/ 5631 w 6034"/>
                  <a:gd name="T57" fmla="*/ 10803 h 17237"/>
                  <a:gd name="T58" fmla="*/ 5375 w 6034"/>
                  <a:gd name="T59" fmla="*/ 16251 h 17237"/>
                  <a:gd name="T60" fmla="*/ 5062 w 6034"/>
                  <a:gd name="T61" fmla="*/ 17237 h 17237"/>
                  <a:gd name="T62" fmla="*/ 5062 w 6034"/>
                  <a:gd name="T63" fmla="*/ 17237 h 17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34" h="17237">
                    <a:moveTo>
                      <a:pt x="4383" y="13022"/>
                    </a:moveTo>
                    <a:lnTo>
                      <a:pt x="4529" y="13003"/>
                    </a:lnTo>
                    <a:lnTo>
                      <a:pt x="4539" y="12856"/>
                    </a:lnTo>
                    <a:cubicBezTo>
                      <a:pt x="4554" y="12640"/>
                      <a:pt x="4573" y="12228"/>
                      <a:pt x="4591" y="11856"/>
                    </a:cubicBezTo>
                    <a:lnTo>
                      <a:pt x="4596" y="11747"/>
                    </a:lnTo>
                    <a:cubicBezTo>
                      <a:pt x="4617" y="11266"/>
                      <a:pt x="4642" y="10748"/>
                      <a:pt x="4666" y="10370"/>
                    </a:cubicBezTo>
                    <a:cubicBezTo>
                      <a:pt x="4698" y="9887"/>
                      <a:pt x="4722" y="9401"/>
                      <a:pt x="4746" y="8915"/>
                    </a:cubicBezTo>
                    <a:cubicBezTo>
                      <a:pt x="4746" y="8915"/>
                      <a:pt x="4801" y="7807"/>
                      <a:pt x="4824" y="7422"/>
                    </a:cubicBezTo>
                    <a:cubicBezTo>
                      <a:pt x="4909" y="6018"/>
                      <a:pt x="4956" y="4703"/>
                      <a:pt x="4969" y="3402"/>
                    </a:cubicBezTo>
                    <a:cubicBezTo>
                      <a:pt x="4933" y="2740"/>
                      <a:pt x="4799" y="2284"/>
                      <a:pt x="4489" y="1765"/>
                    </a:cubicBezTo>
                    <a:cubicBezTo>
                      <a:pt x="4164" y="1216"/>
                      <a:pt x="3706" y="939"/>
                      <a:pt x="3128" y="939"/>
                    </a:cubicBezTo>
                    <a:cubicBezTo>
                      <a:pt x="3037" y="939"/>
                      <a:pt x="2943" y="945"/>
                      <a:pt x="2845" y="959"/>
                    </a:cubicBezTo>
                    <a:cubicBezTo>
                      <a:pt x="1909" y="1087"/>
                      <a:pt x="1380" y="1428"/>
                      <a:pt x="1129" y="2064"/>
                    </a:cubicBezTo>
                    <a:lnTo>
                      <a:pt x="1093" y="2173"/>
                    </a:lnTo>
                    <a:cubicBezTo>
                      <a:pt x="915" y="2722"/>
                      <a:pt x="1027" y="3189"/>
                      <a:pt x="1179" y="3701"/>
                    </a:cubicBezTo>
                    <a:lnTo>
                      <a:pt x="3149" y="10254"/>
                    </a:lnTo>
                    <a:cubicBezTo>
                      <a:pt x="3511" y="11456"/>
                      <a:pt x="3885" y="12674"/>
                      <a:pt x="4009" y="12934"/>
                    </a:cubicBezTo>
                    <a:cubicBezTo>
                      <a:pt x="4051" y="13078"/>
                      <a:pt x="4529" y="13003"/>
                      <a:pt x="4383" y="13022"/>
                    </a:cubicBezTo>
                    <a:close/>
                    <a:moveTo>
                      <a:pt x="5062" y="17237"/>
                    </a:moveTo>
                    <a:cubicBezTo>
                      <a:pt x="4639" y="17236"/>
                      <a:pt x="4112" y="16895"/>
                      <a:pt x="3921" y="16245"/>
                    </a:cubicBezTo>
                    <a:cubicBezTo>
                      <a:pt x="2717" y="12151"/>
                      <a:pt x="1487" y="7987"/>
                      <a:pt x="256" y="3901"/>
                    </a:cubicBezTo>
                    <a:cubicBezTo>
                      <a:pt x="29" y="3150"/>
                      <a:pt x="0" y="2532"/>
                      <a:pt x="163" y="1954"/>
                    </a:cubicBezTo>
                    <a:cubicBezTo>
                      <a:pt x="441" y="975"/>
                      <a:pt x="1175" y="348"/>
                      <a:pt x="2345" y="90"/>
                    </a:cubicBezTo>
                    <a:cubicBezTo>
                      <a:pt x="2616" y="30"/>
                      <a:pt x="2881" y="0"/>
                      <a:pt x="3131" y="0"/>
                    </a:cubicBezTo>
                    <a:cubicBezTo>
                      <a:pt x="4452" y="0"/>
                      <a:pt x="5400" y="846"/>
                      <a:pt x="5798" y="2382"/>
                    </a:cubicBezTo>
                    <a:cubicBezTo>
                      <a:pt x="6034" y="3293"/>
                      <a:pt x="6006" y="4198"/>
                      <a:pt x="5941" y="5040"/>
                    </a:cubicBezTo>
                    <a:cubicBezTo>
                      <a:pt x="5908" y="5459"/>
                      <a:pt x="5890" y="5878"/>
                      <a:pt x="5872" y="6297"/>
                    </a:cubicBezTo>
                    <a:cubicBezTo>
                      <a:pt x="5856" y="6682"/>
                      <a:pt x="5839" y="7063"/>
                      <a:pt x="5812" y="7444"/>
                    </a:cubicBezTo>
                    <a:cubicBezTo>
                      <a:pt x="5733" y="8563"/>
                      <a:pt x="5682" y="9683"/>
                      <a:pt x="5631" y="10803"/>
                    </a:cubicBezTo>
                    <a:lnTo>
                      <a:pt x="5375" y="16251"/>
                    </a:lnTo>
                    <a:cubicBezTo>
                      <a:pt x="5350" y="16991"/>
                      <a:pt x="5301" y="17237"/>
                      <a:pt x="5062" y="17237"/>
                    </a:cubicBezTo>
                    <a:lnTo>
                      <a:pt x="5062" y="1723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8510702" y="829935"/>
                <a:ext cx="50222" cy="74536"/>
              </a:xfrm>
              <a:custGeom>
                <a:avLst/>
                <a:gdLst>
                  <a:gd name="T0" fmla="*/ 4088 w 5260"/>
                  <a:gd name="T1" fmla="*/ 7857 h 7857"/>
                  <a:gd name="T2" fmla="*/ 3744 w 5260"/>
                  <a:gd name="T3" fmla="*/ 7371 h 7857"/>
                  <a:gd name="T4" fmla="*/ 3428 w 5260"/>
                  <a:gd name="T5" fmla="*/ 7536 h 7857"/>
                  <a:gd name="T6" fmla="*/ 3543 w 5260"/>
                  <a:gd name="T7" fmla="*/ 7857 h 7857"/>
                  <a:gd name="T8" fmla="*/ 2484 w 5260"/>
                  <a:gd name="T9" fmla="*/ 7857 h 7857"/>
                  <a:gd name="T10" fmla="*/ 2439 w 5260"/>
                  <a:gd name="T11" fmla="*/ 7740 h 7857"/>
                  <a:gd name="T12" fmla="*/ 15 w 5260"/>
                  <a:gd name="T13" fmla="*/ 353 h 7857"/>
                  <a:gd name="T14" fmla="*/ 0 w 5260"/>
                  <a:gd name="T15" fmla="*/ 240 h 7857"/>
                  <a:gd name="T16" fmla="*/ 784 w 5260"/>
                  <a:gd name="T17" fmla="*/ 0 h 7857"/>
                  <a:gd name="T18" fmla="*/ 854 w 5260"/>
                  <a:gd name="T19" fmla="*/ 124 h 7857"/>
                  <a:gd name="T20" fmla="*/ 5054 w 5260"/>
                  <a:gd name="T21" fmla="*/ 7572 h 7857"/>
                  <a:gd name="T22" fmla="*/ 5260 w 5260"/>
                  <a:gd name="T23" fmla="*/ 7857 h 7857"/>
                  <a:gd name="T24" fmla="*/ 4088 w 5260"/>
                  <a:gd name="T25" fmla="*/ 7857 h 7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60" h="7857">
                    <a:moveTo>
                      <a:pt x="4088" y="7857"/>
                    </a:moveTo>
                    <a:lnTo>
                      <a:pt x="3744" y="7371"/>
                    </a:lnTo>
                    <a:lnTo>
                      <a:pt x="3428" y="7536"/>
                    </a:lnTo>
                    <a:lnTo>
                      <a:pt x="3543" y="7857"/>
                    </a:lnTo>
                    <a:lnTo>
                      <a:pt x="2484" y="7857"/>
                    </a:lnTo>
                    <a:lnTo>
                      <a:pt x="2439" y="7740"/>
                    </a:lnTo>
                    <a:cubicBezTo>
                      <a:pt x="1413" y="5012"/>
                      <a:pt x="160" y="1516"/>
                      <a:pt x="15" y="353"/>
                    </a:cubicBezTo>
                    <a:lnTo>
                      <a:pt x="0" y="240"/>
                    </a:lnTo>
                    <a:lnTo>
                      <a:pt x="784" y="0"/>
                    </a:lnTo>
                    <a:lnTo>
                      <a:pt x="854" y="124"/>
                    </a:lnTo>
                    <a:cubicBezTo>
                      <a:pt x="2007" y="2796"/>
                      <a:pt x="3423" y="5307"/>
                      <a:pt x="5054" y="7572"/>
                    </a:cubicBezTo>
                    <a:lnTo>
                      <a:pt x="5260" y="7857"/>
                    </a:lnTo>
                    <a:lnTo>
                      <a:pt x="4088" y="785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8431321" y="841278"/>
                <a:ext cx="37261" cy="63193"/>
              </a:xfrm>
              <a:custGeom>
                <a:avLst/>
                <a:gdLst>
                  <a:gd name="T0" fmla="*/ 2871 w 3854"/>
                  <a:gd name="T1" fmla="*/ 6645 h 6645"/>
                  <a:gd name="T2" fmla="*/ 2083 w 3854"/>
                  <a:gd name="T3" fmla="*/ 4068 h 6645"/>
                  <a:gd name="T4" fmla="*/ 1910 w 3854"/>
                  <a:gd name="T5" fmla="*/ 4628 h 6645"/>
                  <a:gd name="T6" fmla="*/ 1138 w 3854"/>
                  <a:gd name="T7" fmla="*/ 6546 h 6645"/>
                  <a:gd name="T8" fmla="*/ 1088 w 3854"/>
                  <a:gd name="T9" fmla="*/ 6645 h 6645"/>
                  <a:gd name="T10" fmla="*/ 0 w 3854"/>
                  <a:gd name="T11" fmla="*/ 6645 h 6645"/>
                  <a:gd name="T12" fmla="*/ 144 w 3854"/>
                  <a:gd name="T13" fmla="*/ 6379 h 6645"/>
                  <a:gd name="T14" fmla="*/ 1184 w 3854"/>
                  <a:gd name="T15" fmla="*/ 3718 h 6645"/>
                  <a:gd name="T16" fmla="*/ 1400 w 3854"/>
                  <a:gd name="T17" fmla="*/ 1046 h 6645"/>
                  <a:gd name="T18" fmla="*/ 1400 w 3854"/>
                  <a:gd name="T19" fmla="*/ 54 h 6645"/>
                  <a:gd name="T20" fmla="*/ 1755 w 3854"/>
                  <a:gd name="T21" fmla="*/ 0 h 6645"/>
                  <a:gd name="T22" fmla="*/ 3854 w 3854"/>
                  <a:gd name="T23" fmla="*/ 6645 h 6645"/>
                  <a:gd name="T24" fmla="*/ 2871 w 3854"/>
                  <a:gd name="T25" fmla="*/ 6645 h 6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54" h="6645">
                    <a:moveTo>
                      <a:pt x="2871" y="6645"/>
                    </a:moveTo>
                    <a:lnTo>
                      <a:pt x="2083" y="4068"/>
                    </a:lnTo>
                    <a:lnTo>
                      <a:pt x="1910" y="4628"/>
                    </a:lnTo>
                    <a:cubicBezTo>
                      <a:pt x="1708" y="5285"/>
                      <a:pt x="1448" y="5930"/>
                      <a:pt x="1138" y="6546"/>
                    </a:cubicBezTo>
                    <a:lnTo>
                      <a:pt x="1088" y="6645"/>
                    </a:lnTo>
                    <a:lnTo>
                      <a:pt x="0" y="6645"/>
                    </a:lnTo>
                    <a:lnTo>
                      <a:pt x="144" y="6379"/>
                    </a:lnTo>
                    <a:cubicBezTo>
                      <a:pt x="609" y="5525"/>
                      <a:pt x="959" y="4630"/>
                      <a:pt x="1184" y="3718"/>
                    </a:cubicBezTo>
                    <a:cubicBezTo>
                      <a:pt x="1403" y="2819"/>
                      <a:pt x="1411" y="1905"/>
                      <a:pt x="1400" y="1046"/>
                    </a:cubicBezTo>
                    <a:cubicBezTo>
                      <a:pt x="1399" y="907"/>
                      <a:pt x="1400" y="333"/>
                      <a:pt x="1400" y="54"/>
                    </a:cubicBezTo>
                    <a:lnTo>
                      <a:pt x="1755" y="0"/>
                    </a:lnTo>
                    <a:cubicBezTo>
                      <a:pt x="1993" y="316"/>
                      <a:pt x="3740" y="6267"/>
                      <a:pt x="3854" y="6645"/>
                    </a:cubicBezTo>
                    <a:lnTo>
                      <a:pt x="2871" y="664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8418360" y="530172"/>
                <a:ext cx="218705" cy="374299"/>
              </a:xfrm>
              <a:custGeom>
                <a:avLst/>
                <a:gdLst>
                  <a:gd name="T0" fmla="*/ 21546 w 23050"/>
                  <a:gd name="T1" fmla="*/ 39491 h 39491"/>
                  <a:gd name="T2" fmla="*/ 21496 w 23050"/>
                  <a:gd name="T3" fmla="*/ 39449 h 39491"/>
                  <a:gd name="T4" fmla="*/ 20022 w 23050"/>
                  <a:gd name="T5" fmla="*/ 38147 h 39491"/>
                  <a:gd name="T6" fmla="*/ 13620 w 23050"/>
                  <a:gd name="T7" fmla="*/ 26507 h 39491"/>
                  <a:gd name="T8" fmla="*/ 13017 w 23050"/>
                  <a:gd name="T9" fmla="*/ 20926 h 39491"/>
                  <a:gd name="T10" fmla="*/ 13150 w 23050"/>
                  <a:gd name="T11" fmla="*/ 16648 h 39491"/>
                  <a:gd name="T12" fmla="*/ 13289 w 23050"/>
                  <a:gd name="T13" fmla="*/ 15094 h 39491"/>
                  <a:gd name="T14" fmla="*/ 13434 w 23050"/>
                  <a:gd name="T15" fmla="*/ 13457 h 39491"/>
                  <a:gd name="T16" fmla="*/ 13416 w 23050"/>
                  <a:gd name="T17" fmla="*/ 9026 h 39491"/>
                  <a:gd name="T18" fmla="*/ 12663 w 23050"/>
                  <a:gd name="T19" fmla="*/ 5033 h 39491"/>
                  <a:gd name="T20" fmla="*/ 11503 w 23050"/>
                  <a:gd name="T21" fmla="*/ 2717 h 39491"/>
                  <a:gd name="T22" fmla="*/ 7100 w 23050"/>
                  <a:gd name="T23" fmla="*/ 975 h 39491"/>
                  <a:gd name="T24" fmla="*/ 4585 w 23050"/>
                  <a:gd name="T25" fmla="*/ 1299 h 39491"/>
                  <a:gd name="T26" fmla="*/ 1088 w 23050"/>
                  <a:gd name="T27" fmla="*/ 5358 h 39491"/>
                  <a:gd name="T28" fmla="*/ 1151 w 23050"/>
                  <a:gd name="T29" fmla="*/ 8479 h 39491"/>
                  <a:gd name="T30" fmla="*/ 4739 w 23050"/>
                  <a:gd name="T31" fmla="*/ 24896 h 39491"/>
                  <a:gd name="T32" fmla="*/ 4942 w 23050"/>
                  <a:gd name="T33" fmla="*/ 25678 h 39491"/>
                  <a:gd name="T34" fmla="*/ 8625 w 23050"/>
                  <a:gd name="T35" fmla="*/ 39262 h 39491"/>
                  <a:gd name="T36" fmla="*/ 8690 w 23050"/>
                  <a:gd name="T37" fmla="*/ 39491 h 39491"/>
                  <a:gd name="T38" fmla="*/ 7701 w 23050"/>
                  <a:gd name="T39" fmla="*/ 39491 h 39491"/>
                  <a:gd name="T40" fmla="*/ 7664 w 23050"/>
                  <a:gd name="T41" fmla="*/ 39360 h 39491"/>
                  <a:gd name="T42" fmla="*/ 6455 w 23050"/>
                  <a:gd name="T43" fmla="*/ 35045 h 39491"/>
                  <a:gd name="T44" fmla="*/ 2808 w 23050"/>
                  <a:gd name="T45" fmla="*/ 21207 h 39491"/>
                  <a:gd name="T46" fmla="*/ 659 w 23050"/>
                  <a:gd name="T47" fmla="*/ 11490 h 39491"/>
                  <a:gd name="T48" fmla="*/ 610 w 23050"/>
                  <a:gd name="T49" fmla="*/ 11219 h 39491"/>
                  <a:gd name="T50" fmla="*/ 61 w 23050"/>
                  <a:gd name="T51" fmla="*/ 6148 h 39491"/>
                  <a:gd name="T52" fmla="*/ 1896 w 23050"/>
                  <a:gd name="T53" fmla="*/ 1719 h 39491"/>
                  <a:gd name="T54" fmla="*/ 4944 w 23050"/>
                  <a:gd name="T55" fmla="*/ 229 h 39491"/>
                  <a:gd name="T56" fmla="*/ 7219 w 23050"/>
                  <a:gd name="T57" fmla="*/ 0 h 39491"/>
                  <a:gd name="T58" fmla="*/ 12310 w 23050"/>
                  <a:gd name="T59" fmla="*/ 2156 h 39491"/>
                  <a:gd name="T60" fmla="*/ 14021 w 23050"/>
                  <a:gd name="T61" fmla="*/ 6356 h 39491"/>
                  <a:gd name="T62" fmla="*/ 14412 w 23050"/>
                  <a:gd name="T63" fmla="*/ 12949 h 39491"/>
                  <a:gd name="T64" fmla="*/ 14233 w 23050"/>
                  <a:gd name="T65" fmla="*/ 15218 h 39491"/>
                  <a:gd name="T66" fmla="*/ 14114 w 23050"/>
                  <a:gd name="T67" fmla="*/ 16453 h 39491"/>
                  <a:gd name="T68" fmla="*/ 13991 w 23050"/>
                  <a:gd name="T69" fmla="*/ 21897 h 39491"/>
                  <a:gd name="T70" fmla="*/ 15029 w 23050"/>
                  <a:gd name="T71" fmla="*/ 28240 h 39491"/>
                  <a:gd name="T72" fmla="*/ 20976 w 23050"/>
                  <a:gd name="T73" fmla="*/ 37726 h 39491"/>
                  <a:gd name="T74" fmla="*/ 22663 w 23050"/>
                  <a:gd name="T75" fmla="*/ 39172 h 39491"/>
                  <a:gd name="T76" fmla="*/ 23050 w 23050"/>
                  <a:gd name="T77" fmla="*/ 39491 h 39491"/>
                  <a:gd name="T78" fmla="*/ 21546 w 23050"/>
                  <a:gd name="T79" fmla="*/ 39491 h 39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050" h="39491">
                    <a:moveTo>
                      <a:pt x="21546" y="39491"/>
                    </a:moveTo>
                    <a:lnTo>
                      <a:pt x="21496" y="39449"/>
                    </a:lnTo>
                    <a:cubicBezTo>
                      <a:pt x="20993" y="39030"/>
                      <a:pt x="20498" y="38600"/>
                      <a:pt x="20022" y="38147"/>
                    </a:cubicBezTo>
                    <a:cubicBezTo>
                      <a:pt x="16696" y="34982"/>
                      <a:pt x="14543" y="31066"/>
                      <a:pt x="13620" y="26507"/>
                    </a:cubicBezTo>
                    <a:cubicBezTo>
                      <a:pt x="13276" y="24810"/>
                      <a:pt x="13079" y="22985"/>
                      <a:pt x="13017" y="20926"/>
                    </a:cubicBezTo>
                    <a:cubicBezTo>
                      <a:pt x="12974" y="19481"/>
                      <a:pt x="13064" y="18041"/>
                      <a:pt x="13150" y="16648"/>
                    </a:cubicBezTo>
                    <a:cubicBezTo>
                      <a:pt x="13185" y="16088"/>
                      <a:pt x="13237" y="15591"/>
                      <a:pt x="13289" y="15094"/>
                    </a:cubicBezTo>
                    <a:cubicBezTo>
                      <a:pt x="13348" y="14549"/>
                      <a:pt x="13405" y="14004"/>
                      <a:pt x="13434" y="13457"/>
                    </a:cubicBezTo>
                    <a:cubicBezTo>
                      <a:pt x="13522" y="11761"/>
                      <a:pt x="13517" y="10353"/>
                      <a:pt x="13416" y="9026"/>
                    </a:cubicBezTo>
                    <a:cubicBezTo>
                      <a:pt x="13303" y="7528"/>
                      <a:pt x="13057" y="6221"/>
                      <a:pt x="12663" y="5033"/>
                    </a:cubicBezTo>
                    <a:cubicBezTo>
                      <a:pt x="12359" y="4114"/>
                      <a:pt x="11955" y="3374"/>
                      <a:pt x="11503" y="2717"/>
                    </a:cubicBezTo>
                    <a:cubicBezTo>
                      <a:pt x="10498" y="1258"/>
                      <a:pt x="9340" y="924"/>
                      <a:pt x="7100" y="975"/>
                    </a:cubicBezTo>
                    <a:cubicBezTo>
                      <a:pt x="6119" y="998"/>
                      <a:pt x="5320" y="1078"/>
                      <a:pt x="4585" y="1299"/>
                    </a:cubicBezTo>
                    <a:cubicBezTo>
                      <a:pt x="2547" y="1909"/>
                      <a:pt x="1402" y="3237"/>
                      <a:pt x="1088" y="5358"/>
                    </a:cubicBezTo>
                    <a:cubicBezTo>
                      <a:pt x="916" y="6504"/>
                      <a:pt x="1032" y="7628"/>
                      <a:pt x="1151" y="8479"/>
                    </a:cubicBezTo>
                    <a:cubicBezTo>
                      <a:pt x="1933" y="14037"/>
                      <a:pt x="3359" y="19557"/>
                      <a:pt x="4739" y="24896"/>
                    </a:cubicBezTo>
                    <a:lnTo>
                      <a:pt x="4942" y="25678"/>
                    </a:lnTo>
                    <a:cubicBezTo>
                      <a:pt x="6017" y="29842"/>
                      <a:pt x="7222" y="34285"/>
                      <a:pt x="8625" y="39262"/>
                    </a:cubicBezTo>
                    <a:lnTo>
                      <a:pt x="8690" y="39491"/>
                    </a:lnTo>
                    <a:lnTo>
                      <a:pt x="7701" y="39491"/>
                    </a:lnTo>
                    <a:lnTo>
                      <a:pt x="7664" y="39360"/>
                    </a:lnTo>
                    <a:cubicBezTo>
                      <a:pt x="7259" y="37925"/>
                      <a:pt x="6856" y="36491"/>
                      <a:pt x="6455" y="35045"/>
                    </a:cubicBezTo>
                    <a:cubicBezTo>
                      <a:pt x="4999" y="29786"/>
                      <a:pt x="3840" y="25389"/>
                      <a:pt x="2808" y="21207"/>
                    </a:cubicBezTo>
                    <a:cubicBezTo>
                      <a:pt x="2051" y="18134"/>
                      <a:pt x="1268" y="14830"/>
                      <a:pt x="659" y="11490"/>
                    </a:cubicBezTo>
                    <a:lnTo>
                      <a:pt x="610" y="11219"/>
                    </a:lnTo>
                    <a:cubicBezTo>
                      <a:pt x="311" y="9574"/>
                      <a:pt x="0" y="7874"/>
                      <a:pt x="61" y="6148"/>
                    </a:cubicBezTo>
                    <a:cubicBezTo>
                      <a:pt x="127" y="4250"/>
                      <a:pt x="728" y="2802"/>
                      <a:pt x="1896" y="1719"/>
                    </a:cubicBezTo>
                    <a:cubicBezTo>
                      <a:pt x="2702" y="972"/>
                      <a:pt x="3699" y="485"/>
                      <a:pt x="4944" y="229"/>
                    </a:cubicBezTo>
                    <a:cubicBezTo>
                      <a:pt x="5686" y="77"/>
                      <a:pt x="6451" y="0"/>
                      <a:pt x="7219" y="0"/>
                    </a:cubicBezTo>
                    <a:cubicBezTo>
                      <a:pt x="10204" y="0"/>
                      <a:pt x="11322" y="879"/>
                      <a:pt x="12310" y="2156"/>
                    </a:cubicBezTo>
                    <a:cubicBezTo>
                      <a:pt x="13138" y="3225"/>
                      <a:pt x="13635" y="4543"/>
                      <a:pt x="14021" y="6356"/>
                    </a:cubicBezTo>
                    <a:cubicBezTo>
                      <a:pt x="14492" y="8577"/>
                      <a:pt x="14487" y="10838"/>
                      <a:pt x="14412" y="12949"/>
                    </a:cubicBezTo>
                    <a:cubicBezTo>
                      <a:pt x="14386" y="13708"/>
                      <a:pt x="14308" y="14476"/>
                      <a:pt x="14233" y="15218"/>
                    </a:cubicBezTo>
                    <a:cubicBezTo>
                      <a:pt x="14190" y="15643"/>
                      <a:pt x="14149" y="16048"/>
                      <a:pt x="14114" y="16453"/>
                    </a:cubicBezTo>
                    <a:cubicBezTo>
                      <a:pt x="13993" y="17941"/>
                      <a:pt x="13869" y="19904"/>
                      <a:pt x="13991" y="21897"/>
                    </a:cubicBezTo>
                    <a:cubicBezTo>
                      <a:pt x="14138" y="24287"/>
                      <a:pt x="14478" y="26363"/>
                      <a:pt x="15029" y="28240"/>
                    </a:cubicBezTo>
                    <a:cubicBezTo>
                      <a:pt x="16126" y="31973"/>
                      <a:pt x="18127" y="35165"/>
                      <a:pt x="20976" y="37726"/>
                    </a:cubicBezTo>
                    <a:cubicBezTo>
                      <a:pt x="21527" y="38223"/>
                      <a:pt x="22094" y="38702"/>
                      <a:pt x="22663" y="39172"/>
                    </a:cubicBezTo>
                    <a:lnTo>
                      <a:pt x="23050" y="39491"/>
                    </a:lnTo>
                    <a:lnTo>
                      <a:pt x="21546" y="3949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5" name="Freeform 48"/>
              <p:cNvSpPr>
                <a:spLocks/>
              </p:cNvSpPr>
              <p:nvPr/>
            </p:nvSpPr>
            <p:spPr bwMode="auto">
              <a:xfrm>
                <a:off x="8287136" y="805631"/>
                <a:ext cx="90722" cy="98841"/>
              </a:xfrm>
              <a:custGeom>
                <a:avLst/>
                <a:gdLst>
                  <a:gd name="T0" fmla="*/ 0 w 9576"/>
                  <a:gd name="T1" fmla="*/ 10339 h 10339"/>
                  <a:gd name="T2" fmla="*/ 591 w 9576"/>
                  <a:gd name="T3" fmla="*/ 10003 h 10339"/>
                  <a:gd name="T4" fmla="*/ 2068 w 9576"/>
                  <a:gd name="T5" fmla="*/ 9099 h 10339"/>
                  <a:gd name="T6" fmla="*/ 7342 w 9576"/>
                  <a:gd name="T7" fmla="*/ 3768 h 10339"/>
                  <a:gd name="T8" fmla="*/ 8652 w 9576"/>
                  <a:gd name="T9" fmla="*/ 35 h 10339"/>
                  <a:gd name="T10" fmla="*/ 9576 w 9576"/>
                  <a:gd name="T11" fmla="*/ 32 h 10339"/>
                  <a:gd name="T12" fmla="*/ 9346 w 9576"/>
                  <a:gd name="T13" fmla="*/ 1416 h 10339"/>
                  <a:gd name="T14" fmla="*/ 5837 w 9576"/>
                  <a:gd name="T15" fmla="*/ 7210 h 10339"/>
                  <a:gd name="T16" fmla="*/ 1897 w 9576"/>
                  <a:gd name="T17" fmla="*/ 10312 h 10339"/>
                  <a:gd name="T18" fmla="*/ 1854 w 9576"/>
                  <a:gd name="T19" fmla="*/ 10339 h 10339"/>
                  <a:gd name="T20" fmla="*/ 0 w 9576"/>
                  <a:gd name="T21" fmla="*/ 10339 h 10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76" h="10339">
                    <a:moveTo>
                      <a:pt x="0" y="10339"/>
                    </a:moveTo>
                    <a:lnTo>
                      <a:pt x="591" y="10003"/>
                    </a:lnTo>
                    <a:cubicBezTo>
                      <a:pt x="1091" y="9718"/>
                      <a:pt x="1584" y="9420"/>
                      <a:pt x="2068" y="9099"/>
                    </a:cubicBezTo>
                    <a:cubicBezTo>
                      <a:pt x="4429" y="7538"/>
                      <a:pt x="6154" y="5794"/>
                      <a:pt x="7342" y="3768"/>
                    </a:cubicBezTo>
                    <a:cubicBezTo>
                      <a:pt x="8155" y="2382"/>
                      <a:pt x="8506" y="1231"/>
                      <a:pt x="8652" y="35"/>
                    </a:cubicBezTo>
                    <a:cubicBezTo>
                      <a:pt x="9058" y="0"/>
                      <a:pt x="9108" y="51"/>
                      <a:pt x="9576" y="32"/>
                    </a:cubicBezTo>
                    <a:cubicBezTo>
                      <a:pt x="9569" y="611"/>
                      <a:pt x="9508" y="841"/>
                      <a:pt x="9346" y="1416"/>
                    </a:cubicBezTo>
                    <a:cubicBezTo>
                      <a:pt x="8777" y="3493"/>
                      <a:pt x="7630" y="5388"/>
                      <a:pt x="5837" y="7210"/>
                    </a:cubicBezTo>
                    <a:cubicBezTo>
                      <a:pt x="4706" y="8359"/>
                      <a:pt x="3417" y="9374"/>
                      <a:pt x="1897" y="10312"/>
                    </a:cubicBezTo>
                    <a:lnTo>
                      <a:pt x="1854" y="10339"/>
                    </a:lnTo>
                    <a:lnTo>
                      <a:pt x="0" y="1033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8379479" y="478321"/>
                <a:ext cx="345069" cy="426150"/>
              </a:xfrm>
              <a:custGeom>
                <a:avLst/>
                <a:gdLst>
                  <a:gd name="T0" fmla="*/ 35101 w 36385"/>
                  <a:gd name="T1" fmla="*/ 45065 h 45065"/>
                  <a:gd name="T2" fmla="*/ 30905 w 36385"/>
                  <a:gd name="T3" fmla="*/ 42529 h 45065"/>
                  <a:gd name="T4" fmla="*/ 22630 w 36385"/>
                  <a:gd name="T5" fmla="*/ 29585 h 45065"/>
                  <a:gd name="T6" fmla="*/ 21959 w 36385"/>
                  <a:gd name="T7" fmla="*/ 25009 h 45065"/>
                  <a:gd name="T8" fmla="*/ 21814 w 36385"/>
                  <a:gd name="T9" fmla="*/ 22300 h 45065"/>
                  <a:gd name="T10" fmla="*/ 21779 w 36385"/>
                  <a:gd name="T11" fmla="*/ 21411 h 45065"/>
                  <a:gd name="T12" fmla="*/ 21739 w 36385"/>
                  <a:gd name="T13" fmla="*/ 17872 h 45065"/>
                  <a:gd name="T14" fmla="*/ 21722 w 36385"/>
                  <a:gd name="T15" fmla="*/ 15066 h 45065"/>
                  <a:gd name="T16" fmla="*/ 21160 w 36385"/>
                  <a:gd name="T17" fmla="*/ 8888 h 45065"/>
                  <a:gd name="T18" fmla="*/ 18838 w 36385"/>
                  <a:gd name="T19" fmla="*/ 4010 h 45065"/>
                  <a:gd name="T20" fmla="*/ 15537 w 36385"/>
                  <a:gd name="T21" fmla="*/ 1675 h 45065"/>
                  <a:gd name="T22" fmla="*/ 10685 w 36385"/>
                  <a:gd name="T23" fmla="*/ 915 h 45065"/>
                  <a:gd name="T24" fmla="*/ 10504 w 36385"/>
                  <a:gd name="T25" fmla="*/ 917 h 45065"/>
                  <a:gd name="T26" fmla="*/ 2684 w 36385"/>
                  <a:gd name="T27" fmla="*/ 5604 h 45065"/>
                  <a:gd name="T28" fmla="*/ 1216 w 36385"/>
                  <a:gd name="T29" fmla="*/ 10224 h 45065"/>
                  <a:gd name="T30" fmla="*/ 1075 w 36385"/>
                  <a:gd name="T31" fmla="*/ 15272 h 45065"/>
                  <a:gd name="T32" fmla="*/ 2823 w 36385"/>
                  <a:gd name="T33" fmla="*/ 23003 h 45065"/>
                  <a:gd name="T34" fmla="*/ 4837 w 36385"/>
                  <a:gd name="T35" fmla="*/ 30504 h 45065"/>
                  <a:gd name="T36" fmla="*/ 5260 w 36385"/>
                  <a:gd name="T37" fmla="*/ 36401 h 45065"/>
                  <a:gd name="T38" fmla="*/ 2550 w 36385"/>
                  <a:gd name="T39" fmla="*/ 44985 h 45065"/>
                  <a:gd name="T40" fmla="*/ 2497 w 36385"/>
                  <a:gd name="T41" fmla="*/ 45065 h 45065"/>
                  <a:gd name="T42" fmla="*/ 1339 w 36385"/>
                  <a:gd name="T43" fmla="*/ 45065 h 45065"/>
                  <a:gd name="T44" fmla="*/ 1541 w 36385"/>
                  <a:gd name="T45" fmla="*/ 44781 h 45065"/>
                  <a:gd name="T46" fmla="*/ 3727 w 36385"/>
                  <a:gd name="T47" fmla="*/ 40144 h 45065"/>
                  <a:gd name="T48" fmla="*/ 4251 w 36385"/>
                  <a:gd name="T49" fmla="*/ 33523 h 45065"/>
                  <a:gd name="T50" fmla="*/ 1858 w 36385"/>
                  <a:gd name="T51" fmla="*/ 23107 h 45065"/>
                  <a:gd name="T52" fmla="*/ 283 w 36385"/>
                  <a:gd name="T53" fmla="*/ 16667 h 45065"/>
                  <a:gd name="T54" fmla="*/ 116 w 36385"/>
                  <a:gd name="T55" fmla="*/ 11613 h 45065"/>
                  <a:gd name="T56" fmla="*/ 1826 w 36385"/>
                  <a:gd name="T57" fmla="*/ 5202 h 45065"/>
                  <a:gd name="T58" fmla="*/ 9017 w 36385"/>
                  <a:gd name="T59" fmla="*/ 110 h 45065"/>
                  <a:gd name="T60" fmla="*/ 10871 w 36385"/>
                  <a:gd name="T61" fmla="*/ 0 h 45065"/>
                  <a:gd name="T62" fmla="*/ 18161 w 36385"/>
                  <a:gd name="T63" fmla="*/ 2188 h 45065"/>
                  <a:gd name="T64" fmla="*/ 21694 w 36385"/>
                  <a:gd name="T65" fmla="*/ 7159 h 45065"/>
                  <a:gd name="T66" fmla="*/ 22457 w 36385"/>
                  <a:gd name="T67" fmla="*/ 11194 h 45065"/>
                  <a:gd name="T68" fmla="*/ 22596 w 36385"/>
                  <a:gd name="T69" fmla="*/ 13609 h 45065"/>
                  <a:gd name="T70" fmla="*/ 22644 w 36385"/>
                  <a:gd name="T71" fmla="*/ 14793 h 45065"/>
                  <a:gd name="T72" fmla="*/ 22685 w 36385"/>
                  <a:gd name="T73" fmla="*/ 17600 h 45065"/>
                  <a:gd name="T74" fmla="*/ 22684 w 36385"/>
                  <a:gd name="T75" fmla="*/ 18196 h 45065"/>
                  <a:gd name="T76" fmla="*/ 23004 w 36385"/>
                  <a:gd name="T77" fmla="*/ 26013 h 45065"/>
                  <a:gd name="T78" fmla="*/ 24705 w 36385"/>
                  <a:gd name="T79" fmla="*/ 33116 h 45065"/>
                  <a:gd name="T80" fmla="*/ 34162 w 36385"/>
                  <a:gd name="T81" fmla="*/ 43549 h 45065"/>
                  <a:gd name="T82" fmla="*/ 36385 w 36385"/>
                  <a:gd name="T83" fmla="*/ 44662 h 45065"/>
                  <a:gd name="T84" fmla="*/ 36302 w 36385"/>
                  <a:gd name="T85" fmla="*/ 45065 h 45065"/>
                  <a:gd name="T86" fmla="*/ 35101 w 36385"/>
                  <a:gd name="T87" fmla="*/ 45065 h 45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385" h="45065">
                    <a:moveTo>
                      <a:pt x="35101" y="45065"/>
                    </a:moveTo>
                    <a:cubicBezTo>
                      <a:pt x="33533" y="44280"/>
                      <a:pt x="32080" y="43410"/>
                      <a:pt x="30905" y="42529"/>
                    </a:cubicBezTo>
                    <a:cubicBezTo>
                      <a:pt x="26571" y="39281"/>
                      <a:pt x="23787" y="34926"/>
                      <a:pt x="22630" y="29585"/>
                    </a:cubicBezTo>
                    <a:cubicBezTo>
                      <a:pt x="22323" y="28165"/>
                      <a:pt x="22103" y="26668"/>
                      <a:pt x="21959" y="25009"/>
                    </a:cubicBezTo>
                    <a:cubicBezTo>
                      <a:pt x="21880" y="24105"/>
                      <a:pt x="21846" y="23187"/>
                      <a:pt x="21814" y="22300"/>
                    </a:cubicBezTo>
                    <a:lnTo>
                      <a:pt x="21779" y="21411"/>
                    </a:lnTo>
                    <a:cubicBezTo>
                      <a:pt x="21727" y="20205"/>
                      <a:pt x="21734" y="18966"/>
                      <a:pt x="21739" y="17872"/>
                    </a:cubicBezTo>
                    <a:cubicBezTo>
                      <a:pt x="21743" y="16936"/>
                      <a:pt x="21747" y="16001"/>
                      <a:pt x="21722" y="15066"/>
                    </a:cubicBezTo>
                    <a:cubicBezTo>
                      <a:pt x="21667" y="12857"/>
                      <a:pt x="21587" y="10866"/>
                      <a:pt x="21160" y="8888"/>
                    </a:cubicBezTo>
                    <a:cubicBezTo>
                      <a:pt x="20705" y="6781"/>
                      <a:pt x="19967" y="5231"/>
                      <a:pt x="18838" y="4010"/>
                    </a:cubicBezTo>
                    <a:cubicBezTo>
                      <a:pt x="17772" y="2855"/>
                      <a:pt x="16723" y="2113"/>
                      <a:pt x="15537" y="1675"/>
                    </a:cubicBezTo>
                    <a:cubicBezTo>
                      <a:pt x="14130" y="1157"/>
                      <a:pt x="12588" y="915"/>
                      <a:pt x="10685" y="915"/>
                    </a:cubicBezTo>
                    <a:lnTo>
                      <a:pt x="10504" y="917"/>
                    </a:lnTo>
                    <a:cubicBezTo>
                      <a:pt x="6975" y="971"/>
                      <a:pt x="4344" y="2548"/>
                      <a:pt x="2684" y="5604"/>
                    </a:cubicBezTo>
                    <a:cubicBezTo>
                      <a:pt x="1972" y="6914"/>
                      <a:pt x="1492" y="8425"/>
                      <a:pt x="1216" y="10224"/>
                    </a:cubicBezTo>
                    <a:cubicBezTo>
                      <a:pt x="966" y="11853"/>
                      <a:pt x="918" y="13552"/>
                      <a:pt x="1075" y="15272"/>
                    </a:cubicBezTo>
                    <a:cubicBezTo>
                      <a:pt x="1306" y="17796"/>
                      <a:pt x="1894" y="20397"/>
                      <a:pt x="2823" y="23003"/>
                    </a:cubicBezTo>
                    <a:cubicBezTo>
                      <a:pt x="3751" y="25604"/>
                      <a:pt x="4411" y="28058"/>
                      <a:pt x="4837" y="30504"/>
                    </a:cubicBezTo>
                    <a:cubicBezTo>
                      <a:pt x="5215" y="32657"/>
                      <a:pt x="5353" y="34586"/>
                      <a:pt x="5260" y="36401"/>
                    </a:cubicBezTo>
                    <a:cubicBezTo>
                      <a:pt x="5090" y="39710"/>
                      <a:pt x="4204" y="42518"/>
                      <a:pt x="2550" y="44985"/>
                    </a:cubicBezTo>
                    <a:lnTo>
                      <a:pt x="2497" y="45065"/>
                    </a:lnTo>
                    <a:lnTo>
                      <a:pt x="1339" y="45065"/>
                    </a:lnTo>
                    <a:lnTo>
                      <a:pt x="1541" y="44781"/>
                    </a:lnTo>
                    <a:cubicBezTo>
                      <a:pt x="2530" y="43393"/>
                      <a:pt x="3265" y="41833"/>
                      <a:pt x="3727" y="40144"/>
                    </a:cubicBezTo>
                    <a:cubicBezTo>
                      <a:pt x="4265" y="38181"/>
                      <a:pt x="4437" y="36015"/>
                      <a:pt x="4251" y="33523"/>
                    </a:cubicBezTo>
                    <a:cubicBezTo>
                      <a:pt x="4019" y="30383"/>
                      <a:pt x="3281" y="27171"/>
                      <a:pt x="1858" y="23107"/>
                    </a:cubicBezTo>
                    <a:cubicBezTo>
                      <a:pt x="1107" y="20957"/>
                      <a:pt x="577" y="18790"/>
                      <a:pt x="283" y="16667"/>
                    </a:cubicBezTo>
                    <a:cubicBezTo>
                      <a:pt x="56" y="15034"/>
                      <a:pt x="0" y="13333"/>
                      <a:pt x="116" y="11613"/>
                    </a:cubicBezTo>
                    <a:cubicBezTo>
                      <a:pt x="283" y="9119"/>
                      <a:pt x="842" y="7022"/>
                      <a:pt x="1826" y="5202"/>
                    </a:cubicBezTo>
                    <a:cubicBezTo>
                      <a:pt x="3454" y="2190"/>
                      <a:pt x="5873" y="476"/>
                      <a:pt x="9017" y="110"/>
                    </a:cubicBezTo>
                    <a:cubicBezTo>
                      <a:pt x="9645" y="37"/>
                      <a:pt x="10269" y="0"/>
                      <a:pt x="10871" y="0"/>
                    </a:cubicBezTo>
                    <a:cubicBezTo>
                      <a:pt x="13752" y="0"/>
                      <a:pt x="15579" y="327"/>
                      <a:pt x="18161" y="2188"/>
                    </a:cubicBezTo>
                    <a:cubicBezTo>
                      <a:pt x="19919" y="3455"/>
                      <a:pt x="21009" y="4988"/>
                      <a:pt x="21694" y="7159"/>
                    </a:cubicBezTo>
                    <a:cubicBezTo>
                      <a:pt x="22059" y="8315"/>
                      <a:pt x="22301" y="9598"/>
                      <a:pt x="22457" y="11194"/>
                    </a:cubicBezTo>
                    <a:cubicBezTo>
                      <a:pt x="22536" y="12000"/>
                      <a:pt x="22567" y="12818"/>
                      <a:pt x="22596" y="13609"/>
                    </a:cubicBezTo>
                    <a:cubicBezTo>
                      <a:pt x="22612" y="14036"/>
                      <a:pt x="22625" y="14414"/>
                      <a:pt x="22644" y="14793"/>
                    </a:cubicBezTo>
                    <a:cubicBezTo>
                      <a:pt x="22691" y="15732"/>
                      <a:pt x="22688" y="16682"/>
                      <a:pt x="22685" y="17600"/>
                    </a:cubicBezTo>
                    <a:lnTo>
                      <a:pt x="22684" y="18196"/>
                    </a:lnTo>
                    <a:cubicBezTo>
                      <a:pt x="22683" y="20566"/>
                      <a:pt x="22706" y="23320"/>
                      <a:pt x="23004" y="26013"/>
                    </a:cubicBezTo>
                    <a:cubicBezTo>
                      <a:pt x="23308" y="28754"/>
                      <a:pt x="23865" y="31077"/>
                      <a:pt x="24705" y="33116"/>
                    </a:cubicBezTo>
                    <a:cubicBezTo>
                      <a:pt x="26524" y="37527"/>
                      <a:pt x="29705" y="41037"/>
                      <a:pt x="34162" y="43549"/>
                    </a:cubicBezTo>
                    <a:cubicBezTo>
                      <a:pt x="34894" y="43962"/>
                      <a:pt x="35642" y="44336"/>
                      <a:pt x="36385" y="44662"/>
                    </a:cubicBezTo>
                    <a:lnTo>
                      <a:pt x="36302" y="45065"/>
                    </a:lnTo>
                    <a:lnTo>
                      <a:pt x="35101" y="4506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-5080" y="914763"/>
              <a:ext cx="9149588" cy="0"/>
              <a:chOff x="-5080" y="871583"/>
              <a:chExt cx="9149588" cy="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31544" y="871583"/>
                <a:ext cx="8612964" cy="0"/>
              </a:xfrm>
              <a:prstGeom prst="line">
                <a:avLst/>
              </a:prstGeom>
              <a:ln w="31750">
                <a:solidFill>
                  <a:srgbClr val="CFCE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-5080" y="871583"/>
                <a:ext cx="457242" cy="0"/>
              </a:xfrm>
              <a:prstGeom prst="line">
                <a:avLst/>
              </a:prstGeom>
              <a:ln w="31750">
                <a:solidFill>
                  <a:srgbClr val="E633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Slide Number Placeholder 5"/>
          <p:cNvSpPr txBox="1">
            <a:spLocks/>
          </p:cNvSpPr>
          <p:nvPr/>
        </p:nvSpPr>
        <p:spPr>
          <a:xfrm>
            <a:off x="640083" y="1393955"/>
            <a:ext cx="1893572" cy="76944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48B5FAC-C877-4A5E-AF95-083083DCC1AC}" type="slidenum">
              <a:rPr lang="en-GB" altLang="en-US" sz="50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GB" altLang="en-US" sz="6000" dirty="0">
              <a:solidFill>
                <a:srgbClr val="898989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31872" y="6433516"/>
            <a:ext cx="23071328" cy="4918269"/>
          </a:xfrm>
        </p:spPr>
        <p:txBody>
          <a:bodyPr/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531872" y="11961867"/>
            <a:ext cx="23071328" cy="1717393"/>
          </a:xfrm>
        </p:spPr>
        <p:txBody>
          <a:bodyPr/>
          <a:lstStyle>
            <a:lvl1pPr>
              <a:buFont typeface="Arial" pitchFamily="34" charset="0"/>
              <a:buNone/>
              <a:defRPr sz="9000" baseline="0">
                <a:solidFill>
                  <a:srgbClr val="E633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2560320" y="14034990"/>
            <a:ext cx="23042881" cy="2862322"/>
          </a:xfrm>
        </p:spPr>
        <p:txBody>
          <a:bodyPr/>
          <a:lstStyle>
            <a:lvl1pPr>
              <a:buClr>
                <a:srgbClr val="E63329"/>
              </a:buClr>
              <a:buFont typeface="Arial" pitchFamily="34" charset="0"/>
              <a:buChar char="•"/>
              <a:defRPr sz="9000" baseline="0"/>
            </a:lvl1pPr>
            <a:lvl2pPr>
              <a:defRPr sz="8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26006447" y="9543211"/>
            <a:ext cx="25199956" cy="1077218"/>
          </a:xfrm>
        </p:spPr>
        <p:txBody>
          <a:bodyPr/>
          <a:lstStyle>
            <a:lvl1pPr algn="ctr">
              <a:buClr>
                <a:srgbClr val="C00000"/>
              </a:buClr>
              <a:buFont typeface="Arial" pitchFamily="34" charset="0"/>
              <a:buNone/>
              <a:defRPr sz="7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2531872" y="6433516"/>
            <a:ext cx="23071328" cy="4918269"/>
          </a:xfrm>
        </p:spPr>
        <p:txBody>
          <a:bodyPr/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4"/>
          </p:nvPr>
        </p:nvSpPr>
        <p:spPr>
          <a:xfrm>
            <a:off x="2531872" y="11961867"/>
            <a:ext cx="23071328" cy="1717393"/>
          </a:xfrm>
        </p:spPr>
        <p:txBody>
          <a:bodyPr/>
          <a:lstStyle>
            <a:lvl1pPr>
              <a:buFont typeface="Arial" pitchFamily="34" charset="0"/>
              <a:buNone/>
              <a:defRPr sz="9000" baseline="0">
                <a:solidFill>
                  <a:srgbClr val="E633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5"/>
          </p:nvPr>
        </p:nvSpPr>
        <p:spPr>
          <a:xfrm>
            <a:off x="2560320" y="14034990"/>
            <a:ext cx="23042881" cy="2862322"/>
          </a:xfrm>
        </p:spPr>
        <p:txBody>
          <a:bodyPr/>
          <a:lstStyle>
            <a:lvl1pPr>
              <a:buClr>
                <a:srgbClr val="E63329"/>
              </a:buClr>
              <a:buFont typeface="Arial" pitchFamily="34" charset="0"/>
              <a:buChar char="•"/>
              <a:defRPr sz="9000" baseline="0"/>
            </a:lvl1pPr>
            <a:lvl2pPr>
              <a:defRPr sz="8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16"/>
          </p:nvPr>
        </p:nvSpPr>
        <p:spPr>
          <a:xfrm>
            <a:off x="26006447" y="9543211"/>
            <a:ext cx="25199956" cy="1077218"/>
          </a:xfrm>
        </p:spPr>
        <p:txBody>
          <a:bodyPr/>
          <a:lstStyle>
            <a:lvl1pPr algn="ctr">
              <a:buClr>
                <a:srgbClr val="C00000"/>
              </a:buClr>
              <a:buFont typeface="Arial" pitchFamily="34" charset="0"/>
              <a:buNone/>
              <a:defRPr sz="7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7495521" y="30500186"/>
            <a:ext cx="16215361" cy="17520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C65F0E-26C0-4B77-9A08-67C1C0668A1A}" type="datetime1">
              <a:rPr lang="en-US"/>
              <a:pPr>
                <a:defRPr/>
              </a:pPr>
              <a:t>6/12/2017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33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 noChangeAspect="1"/>
          </p:cNvGrpSpPr>
          <p:nvPr/>
        </p:nvGrpSpPr>
        <p:grpSpPr bwMode="auto">
          <a:xfrm>
            <a:off x="42716454" y="30657165"/>
            <a:ext cx="7940384" cy="1604539"/>
            <a:chOff x="5983968" y="5000398"/>
            <a:chExt cx="2646363" cy="623887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5983968" y="5000398"/>
              <a:ext cx="2646363" cy="260350"/>
            </a:xfrm>
            <a:custGeom>
              <a:avLst/>
              <a:gdLst>
                <a:gd name="T0" fmla="*/ 0 w 671817"/>
                <a:gd name="T1" fmla="*/ 1023930 h 66198"/>
                <a:gd name="T2" fmla="*/ 5212140 w 671817"/>
                <a:gd name="T3" fmla="*/ 0 h 66198"/>
                <a:gd name="T4" fmla="*/ 10424323 w 671817"/>
                <a:gd name="T5" fmla="*/ 1023930 h 66198"/>
                <a:gd name="T6" fmla="*/ 5212108 w 671817"/>
                <a:gd name="T7" fmla="*/ 221391 h 66198"/>
                <a:gd name="T8" fmla="*/ 0 w 671817"/>
                <a:gd name="T9" fmla="*/ 1023930 h 66198"/>
                <a:gd name="T10" fmla="*/ 0 w 671817"/>
                <a:gd name="T11" fmla="*/ 1023930 h 66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1817" h="66198">
                  <a:moveTo>
                    <a:pt x="0" y="66198"/>
                  </a:moveTo>
                  <a:cubicBezTo>
                    <a:pt x="88160" y="25116"/>
                    <a:pt x="206196" y="0"/>
                    <a:pt x="335907" y="0"/>
                  </a:cubicBezTo>
                  <a:cubicBezTo>
                    <a:pt x="465623" y="0"/>
                    <a:pt x="583656" y="25116"/>
                    <a:pt x="671817" y="66198"/>
                  </a:cubicBezTo>
                  <a:cubicBezTo>
                    <a:pt x="578963" y="33674"/>
                    <a:pt x="462440" y="14313"/>
                    <a:pt x="335905" y="14313"/>
                  </a:cubicBezTo>
                  <a:cubicBezTo>
                    <a:pt x="209378" y="14313"/>
                    <a:pt x="92845" y="33674"/>
                    <a:pt x="0" y="66198"/>
                  </a:cubicBezTo>
                  <a:close/>
                </a:path>
              </a:pathLst>
            </a:custGeom>
            <a:solidFill>
              <a:srgbClr val="E63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3" name="Freeform 7"/>
            <p:cNvSpPr>
              <a:spLocks noEditPoints="1"/>
            </p:cNvSpPr>
            <p:nvPr/>
          </p:nvSpPr>
          <p:spPr bwMode="auto">
            <a:xfrm>
              <a:off x="6253843" y="5303610"/>
              <a:ext cx="430213" cy="317500"/>
            </a:xfrm>
            <a:custGeom>
              <a:avLst/>
              <a:gdLst>
                <a:gd name="T0" fmla="*/ 0 w 109163"/>
                <a:gd name="T1" fmla="*/ 1252563 h 80480"/>
                <a:gd name="T2" fmla="*/ 742440 w 109163"/>
                <a:gd name="T3" fmla="*/ 0 h 80480"/>
                <a:gd name="T4" fmla="*/ 953052 w 109163"/>
                <a:gd name="T5" fmla="*/ 0 h 80480"/>
                <a:gd name="T6" fmla="*/ 1695476 w 109163"/>
                <a:gd name="T7" fmla="*/ 1252563 h 80480"/>
                <a:gd name="T8" fmla="*/ 1503816 w 109163"/>
                <a:gd name="T9" fmla="*/ 1252563 h 80480"/>
                <a:gd name="T10" fmla="*/ 1348438 w 109163"/>
                <a:gd name="T11" fmla="*/ 987903 h 80480"/>
                <a:gd name="T12" fmla="*/ 346975 w 109163"/>
                <a:gd name="T13" fmla="*/ 987903 h 80480"/>
                <a:gd name="T14" fmla="*/ 191612 w 109163"/>
                <a:gd name="T15" fmla="*/ 1252563 h 80480"/>
                <a:gd name="T16" fmla="*/ 0 w 109163"/>
                <a:gd name="T17" fmla="*/ 1252563 h 80480"/>
                <a:gd name="T18" fmla="*/ 1267237 w 109163"/>
                <a:gd name="T19" fmla="*/ 849403 h 80480"/>
                <a:gd name="T20" fmla="*/ 847716 w 109163"/>
                <a:gd name="T21" fmla="*/ 138362 h 80480"/>
                <a:gd name="T22" fmla="*/ 428175 w 109163"/>
                <a:gd name="T23" fmla="*/ 849403 h 80480"/>
                <a:gd name="T24" fmla="*/ 1267237 w 109163"/>
                <a:gd name="T25" fmla="*/ 849403 h 80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163" h="80480">
                  <a:moveTo>
                    <a:pt x="0" y="80480"/>
                  </a:moveTo>
                  <a:lnTo>
                    <a:pt x="47802" y="0"/>
                  </a:lnTo>
                  <a:lnTo>
                    <a:pt x="61362" y="0"/>
                  </a:lnTo>
                  <a:lnTo>
                    <a:pt x="109163" y="80480"/>
                  </a:lnTo>
                  <a:lnTo>
                    <a:pt x="96823" y="80480"/>
                  </a:lnTo>
                  <a:lnTo>
                    <a:pt x="86819" y="63475"/>
                  </a:lnTo>
                  <a:lnTo>
                    <a:pt x="22340" y="63475"/>
                  </a:lnTo>
                  <a:lnTo>
                    <a:pt x="12337" y="80480"/>
                  </a:lnTo>
                  <a:lnTo>
                    <a:pt x="0" y="80480"/>
                  </a:lnTo>
                  <a:close/>
                  <a:moveTo>
                    <a:pt x="81591" y="54576"/>
                  </a:moveTo>
                  <a:lnTo>
                    <a:pt x="54580" y="8890"/>
                  </a:lnTo>
                  <a:lnTo>
                    <a:pt x="27568" y="54576"/>
                  </a:lnTo>
                  <a:lnTo>
                    <a:pt x="81591" y="545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4" name="Freeform 8"/>
            <p:cNvSpPr>
              <a:spLocks/>
            </p:cNvSpPr>
            <p:nvPr/>
          </p:nvSpPr>
          <p:spPr bwMode="auto">
            <a:xfrm>
              <a:off x="6704693" y="5303610"/>
              <a:ext cx="288925" cy="317500"/>
            </a:xfrm>
            <a:custGeom>
              <a:avLst/>
              <a:gdLst>
                <a:gd name="T0" fmla="*/ 0 w 73369"/>
                <a:gd name="T1" fmla="*/ 1252563 h 80480"/>
                <a:gd name="T2" fmla="*/ 0 w 73369"/>
                <a:gd name="T3" fmla="*/ 0 h 80480"/>
                <a:gd name="T4" fmla="*/ 168923 w 73369"/>
                <a:gd name="T5" fmla="*/ 0 h 80480"/>
                <a:gd name="T6" fmla="*/ 168923 w 73369"/>
                <a:gd name="T7" fmla="*/ 1114217 h 80480"/>
                <a:gd name="T8" fmla="*/ 1137778 w 73369"/>
                <a:gd name="T9" fmla="*/ 1114217 h 80480"/>
                <a:gd name="T10" fmla="*/ 1137778 w 73369"/>
                <a:gd name="T11" fmla="*/ 1252563 h 80480"/>
                <a:gd name="T12" fmla="*/ 0 w 73369"/>
                <a:gd name="T13" fmla="*/ 1252563 h 80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369" h="80480">
                  <a:moveTo>
                    <a:pt x="0" y="80480"/>
                  </a:moveTo>
                  <a:lnTo>
                    <a:pt x="0" y="0"/>
                  </a:lnTo>
                  <a:lnTo>
                    <a:pt x="10893" y="0"/>
                  </a:lnTo>
                  <a:lnTo>
                    <a:pt x="10893" y="71591"/>
                  </a:lnTo>
                  <a:lnTo>
                    <a:pt x="73369" y="71591"/>
                  </a:lnTo>
                  <a:lnTo>
                    <a:pt x="73369" y="80480"/>
                  </a:lnTo>
                  <a:lnTo>
                    <a:pt x="0" y="8048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5" name="Freeform 9"/>
            <p:cNvSpPr>
              <a:spLocks/>
            </p:cNvSpPr>
            <p:nvPr/>
          </p:nvSpPr>
          <p:spPr bwMode="auto">
            <a:xfrm>
              <a:off x="7017431" y="5303610"/>
              <a:ext cx="504825" cy="317500"/>
            </a:xfrm>
            <a:custGeom>
              <a:avLst/>
              <a:gdLst>
                <a:gd name="T0" fmla="*/ 0 w 128067"/>
                <a:gd name="T1" fmla="*/ 1252563 h 80480"/>
                <a:gd name="T2" fmla="*/ 0 w 128067"/>
                <a:gd name="T3" fmla="*/ 0 h 80480"/>
                <a:gd name="T4" fmla="*/ 264264 w 128067"/>
                <a:gd name="T5" fmla="*/ 0 h 80480"/>
                <a:gd name="T6" fmla="*/ 994911 w 128067"/>
                <a:gd name="T7" fmla="*/ 1050172 h 80480"/>
                <a:gd name="T8" fmla="*/ 1725638 w 128067"/>
                <a:gd name="T9" fmla="*/ 0 h 80480"/>
                <a:gd name="T10" fmla="*/ 1989961 w 128067"/>
                <a:gd name="T11" fmla="*/ 0 h 80480"/>
                <a:gd name="T12" fmla="*/ 1989961 w 128067"/>
                <a:gd name="T13" fmla="*/ 1252563 h 80480"/>
                <a:gd name="T14" fmla="*/ 1820605 w 128067"/>
                <a:gd name="T15" fmla="*/ 1252563 h 80480"/>
                <a:gd name="T16" fmla="*/ 1820605 w 128067"/>
                <a:gd name="T17" fmla="*/ 152213 h 80480"/>
                <a:gd name="T18" fmla="*/ 1817172 w 128067"/>
                <a:gd name="T19" fmla="*/ 152213 h 80480"/>
                <a:gd name="T20" fmla="*/ 1055431 w 128067"/>
                <a:gd name="T21" fmla="*/ 1252563 h 80480"/>
                <a:gd name="T22" fmla="*/ 934498 w 128067"/>
                <a:gd name="T23" fmla="*/ 1252563 h 80480"/>
                <a:gd name="T24" fmla="*/ 172741 w 128067"/>
                <a:gd name="T25" fmla="*/ 152213 h 80480"/>
                <a:gd name="T26" fmla="*/ 169260 w 128067"/>
                <a:gd name="T27" fmla="*/ 152213 h 80480"/>
                <a:gd name="T28" fmla="*/ 169260 w 128067"/>
                <a:gd name="T29" fmla="*/ 1252563 h 80480"/>
                <a:gd name="T30" fmla="*/ 0 w 128067"/>
                <a:gd name="T31" fmla="*/ 1252563 h 80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067" h="80480">
                  <a:moveTo>
                    <a:pt x="0" y="80480"/>
                  </a:moveTo>
                  <a:lnTo>
                    <a:pt x="0" y="0"/>
                  </a:lnTo>
                  <a:lnTo>
                    <a:pt x="17007" y="0"/>
                  </a:lnTo>
                  <a:lnTo>
                    <a:pt x="64029" y="67476"/>
                  </a:lnTo>
                  <a:lnTo>
                    <a:pt x="111056" y="0"/>
                  </a:lnTo>
                  <a:lnTo>
                    <a:pt x="128067" y="0"/>
                  </a:lnTo>
                  <a:lnTo>
                    <a:pt x="128067" y="80480"/>
                  </a:lnTo>
                  <a:lnTo>
                    <a:pt x="117168" y="80480"/>
                  </a:lnTo>
                  <a:lnTo>
                    <a:pt x="117168" y="9780"/>
                  </a:lnTo>
                  <a:lnTo>
                    <a:pt x="116947" y="9780"/>
                  </a:lnTo>
                  <a:lnTo>
                    <a:pt x="67924" y="80480"/>
                  </a:lnTo>
                  <a:lnTo>
                    <a:pt x="60141" y="80480"/>
                  </a:lnTo>
                  <a:lnTo>
                    <a:pt x="11117" y="9780"/>
                  </a:lnTo>
                  <a:lnTo>
                    <a:pt x="10893" y="9780"/>
                  </a:lnTo>
                  <a:lnTo>
                    <a:pt x="10893" y="80480"/>
                  </a:lnTo>
                  <a:lnTo>
                    <a:pt x="0" y="8048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6" name="Freeform 10"/>
            <p:cNvSpPr>
              <a:spLocks noEditPoints="1"/>
            </p:cNvSpPr>
            <p:nvPr/>
          </p:nvSpPr>
          <p:spPr bwMode="auto">
            <a:xfrm>
              <a:off x="7539718" y="5303610"/>
              <a:ext cx="430213" cy="317500"/>
            </a:xfrm>
            <a:custGeom>
              <a:avLst/>
              <a:gdLst>
                <a:gd name="T0" fmla="*/ 0 w 109167"/>
                <a:gd name="T1" fmla="*/ 1252563 h 80480"/>
                <a:gd name="T2" fmla="*/ 742511 w 109167"/>
                <a:gd name="T3" fmla="*/ 0 h 80480"/>
                <a:gd name="T4" fmla="*/ 953119 w 109167"/>
                <a:gd name="T5" fmla="*/ 0 h 80480"/>
                <a:gd name="T6" fmla="*/ 1695414 w 109167"/>
                <a:gd name="T7" fmla="*/ 1252563 h 80480"/>
                <a:gd name="T8" fmla="*/ 1503675 w 109167"/>
                <a:gd name="T9" fmla="*/ 1252563 h 80480"/>
                <a:gd name="T10" fmla="*/ 1348400 w 109167"/>
                <a:gd name="T11" fmla="*/ 987903 h 80480"/>
                <a:gd name="T12" fmla="*/ 347029 w 109167"/>
                <a:gd name="T13" fmla="*/ 987903 h 80480"/>
                <a:gd name="T14" fmla="*/ 191755 w 109167"/>
                <a:gd name="T15" fmla="*/ 1252563 h 80480"/>
                <a:gd name="T16" fmla="*/ 0 w 109167"/>
                <a:gd name="T17" fmla="*/ 1252563 h 80480"/>
                <a:gd name="T18" fmla="*/ 1267191 w 109167"/>
                <a:gd name="T19" fmla="*/ 849403 h 80480"/>
                <a:gd name="T20" fmla="*/ 847713 w 109167"/>
                <a:gd name="T21" fmla="*/ 138362 h 80480"/>
                <a:gd name="T22" fmla="*/ 428160 w 109167"/>
                <a:gd name="T23" fmla="*/ 849403 h 80480"/>
                <a:gd name="T24" fmla="*/ 1267191 w 109167"/>
                <a:gd name="T25" fmla="*/ 849403 h 80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167" h="80480">
                  <a:moveTo>
                    <a:pt x="0" y="80480"/>
                  </a:moveTo>
                  <a:lnTo>
                    <a:pt x="47810" y="0"/>
                  </a:lnTo>
                  <a:lnTo>
                    <a:pt x="61371" y="0"/>
                  </a:lnTo>
                  <a:lnTo>
                    <a:pt x="109167" y="80480"/>
                  </a:lnTo>
                  <a:lnTo>
                    <a:pt x="96821" y="80480"/>
                  </a:lnTo>
                  <a:lnTo>
                    <a:pt x="86823" y="63475"/>
                  </a:lnTo>
                  <a:lnTo>
                    <a:pt x="22345" y="63475"/>
                  </a:lnTo>
                  <a:lnTo>
                    <a:pt x="12347" y="80480"/>
                  </a:lnTo>
                  <a:lnTo>
                    <a:pt x="0" y="80480"/>
                  </a:lnTo>
                  <a:close/>
                  <a:moveTo>
                    <a:pt x="81594" y="54576"/>
                  </a:moveTo>
                  <a:lnTo>
                    <a:pt x="54584" y="8890"/>
                  </a:lnTo>
                  <a:lnTo>
                    <a:pt x="27569" y="54576"/>
                  </a:lnTo>
                  <a:lnTo>
                    <a:pt x="81594" y="545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7" name="Freeform 11"/>
            <p:cNvSpPr>
              <a:spLocks/>
            </p:cNvSpPr>
            <p:nvPr/>
          </p:nvSpPr>
          <p:spPr bwMode="auto">
            <a:xfrm>
              <a:off x="7961993" y="5298848"/>
              <a:ext cx="365125" cy="325437"/>
            </a:xfrm>
            <a:custGeom>
              <a:avLst/>
              <a:gdLst>
                <a:gd name="T0" fmla="*/ 711 w 92968"/>
                <a:gd name="T1" fmla="*/ 815768 h 82276"/>
                <a:gd name="T2" fmla="*/ 711 w 92968"/>
                <a:gd name="T3" fmla="*/ 471444 h 82276"/>
                <a:gd name="T4" fmla="*/ 40845 w 92968"/>
                <a:gd name="T5" fmla="*/ 207708 h 82276"/>
                <a:gd name="T6" fmla="*/ 179142 w 92968"/>
                <a:gd name="T7" fmla="*/ 51519 h 82276"/>
                <a:gd name="T8" fmla="*/ 443120 w 92968"/>
                <a:gd name="T9" fmla="*/ 47 h 82276"/>
                <a:gd name="T10" fmla="*/ 1021190 w 92968"/>
                <a:gd name="T11" fmla="*/ 47 h 82276"/>
                <a:gd name="T12" fmla="*/ 1257727 w 92968"/>
                <a:gd name="T13" fmla="*/ 43791 h 82276"/>
                <a:gd name="T14" fmla="*/ 1377407 w 92968"/>
                <a:gd name="T15" fmla="*/ 156987 h 82276"/>
                <a:gd name="T16" fmla="*/ 1410449 w 92968"/>
                <a:gd name="T17" fmla="*/ 313159 h 82276"/>
                <a:gd name="T18" fmla="*/ 1410449 w 92968"/>
                <a:gd name="T19" fmla="*/ 421004 h 82276"/>
                <a:gd name="T20" fmla="*/ 1262927 w 92968"/>
                <a:gd name="T21" fmla="*/ 421004 h 82276"/>
                <a:gd name="T22" fmla="*/ 1262927 w 92968"/>
                <a:gd name="T23" fmla="*/ 363599 h 82276"/>
                <a:gd name="T24" fmla="*/ 1223515 w 92968"/>
                <a:gd name="T25" fmla="*/ 210385 h 82276"/>
                <a:gd name="T26" fmla="*/ 1120758 w 92968"/>
                <a:gd name="T27" fmla="*/ 149899 h 82276"/>
                <a:gd name="T28" fmla="*/ 978310 w 92968"/>
                <a:gd name="T29" fmla="*/ 139243 h 82276"/>
                <a:gd name="T30" fmla="*/ 460349 w 92968"/>
                <a:gd name="T31" fmla="*/ 139243 h 82276"/>
                <a:gd name="T32" fmla="*/ 313028 w 92968"/>
                <a:gd name="T33" fmla="*/ 159926 h 82276"/>
                <a:gd name="T34" fmla="*/ 208495 w 92968"/>
                <a:gd name="T35" fmla="*/ 240205 h 82276"/>
                <a:gd name="T36" fmla="*/ 168793 w 92968"/>
                <a:gd name="T37" fmla="*/ 407045 h 82276"/>
                <a:gd name="T38" fmla="*/ 168793 w 92968"/>
                <a:gd name="T39" fmla="*/ 880056 h 82276"/>
                <a:gd name="T40" fmla="*/ 208495 w 92968"/>
                <a:gd name="T41" fmla="*/ 1046991 h 82276"/>
                <a:gd name="T42" fmla="*/ 313028 w 92968"/>
                <a:gd name="T43" fmla="*/ 1127270 h 82276"/>
                <a:gd name="T44" fmla="*/ 460349 w 92968"/>
                <a:gd name="T45" fmla="*/ 1148000 h 82276"/>
                <a:gd name="T46" fmla="*/ 983494 w 92968"/>
                <a:gd name="T47" fmla="*/ 1148000 h 82276"/>
                <a:gd name="T48" fmla="*/ 1214109 w 92968"/>
                <a:gd name="T49" fmla="*/ 1102299 h 82276"/>
                <a:gd name="T50" fmla="*/ 1275035 w 92968"/>
                <a:gd name="T51" fmla="*/ 928870 h 82276"/>
                <a:gd name="T52" fmla="*/ 1275035 w 92968"/>
                <a:gd name="T53" fmla="*/ 850501 h 82276"/>
                <a:gd name="T54" fmla="*/ 1432674 w 92968"/>
                <a:gd name="T55" fmla="*/ 850501 h 82276"/>
                <a:gd name="T56" fmla="*/ 1432674 w 92968"/>
                <a:gd name="T57" fmla="*/ 935815 h 82276"/>
                <a:gd name="T58" fmla="*/ 1401102 w 92968"/>
                <a:gd name="T59" fmla="*/ 1128160 h 82276"/>
                <a:gd name="T60" fmla="*/ 1276221 w 92968"/>
                <a:gd name="T61" fmla="*/ 1246677 h 82276"/>
                <a:gd name="T62" fmla="*/ 1012632 w 92968"/>
                <a:gd name="T63" fmla="*/ 1287101 h 82276"/>
                <a:gd name="T64" fmla="*/ 443120 w 92968"/>
                <a:gd name="T65" fmla="*/ 1287101 h 82276"/>
                <a:gd name="T66" fmla="*/ 179142 w 92968"/>
                <a:gd name="T67" fmla="*/ 1235582 h 82276"/>
                <a:gd name="T68" fmla="*/ 40845 w 92968"/>
                <a:gd name="T69" fmla="*/ 1079425 h 82276"/>
                <a:gd name="T70" fmla="*/ 711 w 92968"/>
                <a:gd name="T71" fmla="*/ 815768 h 82276"/>
                <a:gd name="T72" fmla="*/ 711 w 92968"/>
                <a:gd name="T73" fmla="*/ 815768 h 822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968" h="82276">
                  <a:moveTo>
                    <a:pt x="46" y="52141"/>
                  </a:moveTo>
                  <a:lnTo>
                    <a:pt x="46" y="30133"/>
                  </a:lnTo>
                  <a:cubicBezTo>
                    <a:pt x="0" y="23354"/>
                    <a:pt x="864" y="17736"/>
                    <a:pt x="2648" y="13276"/>
                  </a:cubicBezTo>
                  <a:cubicBezTo>
                    <a:pt x="4422" y="8823"/>
                    <a:pt x="7408" y="5495"/>
                    <a:pt x="11614" y="3293"/>
                  </a:cubicBezTo>
                  <a:cubicBezTo>
                    <a:pt x="15802" y="1096"/>
                    <a:pt x="21511" y="0"/>
                    <a:pt x="28728" y="3"/>
                  </a:cubicBezTo>
                  <a:lnTo>
                    <a:pt x="66205" y="3"/>
                  </a:lnTo>
                  <a:cubicBezTo>
                    <a:pt x="72748" y="51"/>
                    <a:pt x="77859" y="981"/>
                    <a:pt x="81540" y="2799"/>
                  </a:cubicBezTo>
                  <a:cubicBezTo>
                    <a:pt x="85226" y="4607"/>
                    <a:pt x="87807" y="7022"/>
                    <a:pt x="89299" y="10034"/>
                  </a:cubicBezTo>
                  <a:cubicBezTo>
                    <a:pt x="90775" y="13044"/>
                    <a:pt x="91491" y="16371"/>
                    <a:pt x="91441" y="20016"/>
                  </a:cubicBezTo>
                  <a:lnTo>
                    <a:pt x="91441" y="26909"/>
                  </a:lnTo>
                  <a:lnTo>
                    <a:pt x="81877" y="26909"/>
                  </a:lnTo>
                  <a:lnTo>
                    <a:pt x="81877" y="23240"/>
                  </a:lnTo>
                  <a:cubicBezTo>
                    <a:pt x="81834" y="18757"/>
                    <a:pt x="80982" y="15494"/>
                    <a:pt x="79322" y="13447"/>
                  </a:cubicBezTo>
                  <a:cubicBezTo>
                    <a:pt x="77654" y="11389"/>
                    <a:pt x="75432" y="10107"/>
                    <a:pt x="72660" y="9581"/>
                  </a:cubicBezTo>
                  <a:cubicBezTo>
                    <a:pt x="69883" y="9044"/>
                    <a:pt x="66802" y="8823"/>
                    <a:pt x="63425" y="8900"/>
                  </a:cubicBezTo>
                  <a:lnTo>
                    <a:pt x="29845" y="8900"/>
                  </a:lnTo>
                  <a:cubicBezTo>
                    <a:pt x="26313" y="8848"/>
                    <a:pt x="23132" y="9292"/>
                    <a:pt x="20294" y="10222"/>
                  </a:cubicBezTo>
                  <a:cubicBezTo>
                    <a:pt x="17459" y="11156"/>
                    <a:pt x="15196" y="12866"/>
                    <a:pt x="13517" y="15353"/>
                  </a:cubicBezTo>
                  <a:cubicBezTo>
                    <a:pt x="11841" y="17839"/>
                    <a:pt x="10978" y="21397"/>
                    <a:pt x="10943" y="26017"/>
                  </a:cubicBezTo>
                  <a:lnTo>
                    <a:pt x="10943" y="56250"/>
                  </a:lnTo>
                  <a:cubicBezTo>
                    <a:pt x="10978" y="60870"/>
                    <a:pt x="11841" y="64428"/>
                    <a:pt x="13517" y="66920"/>
                  </a:cubicBezTo>
                  <a:cubicBezTo>
                    <a:pt x="15196" y="69404"/>
                    <a:pt x="17459" y="71113"/>
                    <a:pt x="20294" y="72051"/>
                  </a:cubicBezTo>
                  <a:cubicBezTo>
                    <a:pt x="23132" y="72981"/>
                    <a:pt x="26313" y="73424"/>
                    <a:pt x="29845" y="73376"/>
                  </a:cubicBezTo>
                  <a:lnTo>
                    <a:pt x="63761" y="73376"/>
                  </a:lnTo>
                  <a:cubicBezTo>
                    <a:pt x="70965" y="73472"/>
                    <a:pt x="75948" y="72495"/>
                    <a:pt x="78712" y="70455"/>
                  </a:cubicBezTo>
                  <a:cubicBezTo>
                    <a:pt x="81476" y="68412"/>
                    <a:pt x="82789" y="64715"/>
                    <a:pt x="82662" y="59370"/>
                  </a:cubicBezTo>
                  <a:lnTo>
                    <a:pt x="82662" y="54361"/>
                  </a:lnTo>
                  <a:lnTo>
                    <a:pt x="92882" y="54361"/>
                  </a:lnTo>
                  <a:lnTo>
                    <a:pt x="92882" y="59814"/>
                  </a:lnTo>
                  <a:cubicBezTo>
                    <a:pt x="92968" y="64677"/>
                    <a:pt x="92285" y="68766"/>
                    <a:pt x="90835" y="72108"/>
                  </a:cubicBezTo>
                  <a:cubicBezTo>
                    <a:pt x="89393" y="75439"/>
                    <a:pt x="86688" y="77962"/>
                    <a:pt x="82739" y="79683"/>
                  </a:cubicBezTo>
                  <a:cubicBezTo>
                    <a:pt x="78789" y="81393"/>
                    <a:pt x="73089" y="82258"/>
                    <a:pt x="65650" y="82267"/>
                  </a:cubicBezTo>
                  <a:lnTo>
                    <a:pt x="28728" y="82267"/>
                  </a:lnTo>
                  <a:cubicBezTo>
                    <a:pt x="21511" y="82276"/>
                    <a:pt x="15802" y="81171"/>
                    <a:pt x="11614" y="78974"/>
                  </a:cubicBezTo>
                  <a:cubicBezTo>
                    <a:pt x="7408" y="76781"/>
                    <a:pt x="4422" y="73446"/>
                    <a:pt x="2648" y="68993"/>
                  </a:cubicBezTo>
                  <a:cubicBezTo>
                    <a:pt x="864" y="64532"/>
                    <a:pt x="0" y="58916"/>
                    <a:pt x="46" y="521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60321" y="1317817"/>
            <a:ext cx="46085760" cy="548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60321" y="7678371"/>
            <a:ext cx="46085760" cy="391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1" y="30500186"/>
            <a:ext cx="11948160" cy="1752008"/>
          </a:xfrm>
          <a:prstGeom prst="rect">
            <a:avLst/>
          </a:prstGeom>
        </p:spPr>
        <p:txBody>
          <a:bodyPr vert="horz" lIns="0" tIns="162676" rIns="0" bIns="16267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015519-7075-4D9B-A58E-E77575FB4219}" type="datetime1">
              <a:rPr lang="en-US"/>
              <a:pPr>
                <a:defRPr/>
              </a:pPr>
              <a:t>6/12/2017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48914" y="30500186"/>
            <a:ext cx="15459708" cy="1752008"/>
          </a:xfrm>
          <a:prstGeom prst="rect">
            <a:avLst/>
          </a:prstGeom>
        </p:spPr>
        <p:txBody>
          <a:bodyPr vert="horz" lIns="325353" tIns="162676" rIns="325353" bIns="16267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1" y="1294926"/>
            <a:ext cx="1706880" cy="769441"/>
          </a:xfrm>
          <a:prstGeom prst="rect">
            <a:avLst/>
          </a:prstGeom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>
            <a:lvl1pPr algn="r">
              <a:defRPr sz="5000">
                <a:solidFill>
                  <a:srgbClr val="898989"/>
                </a:solidFill>
              </a:defRPr>
            </a:lvl1pPr>
          </a:lstStyle>
          <a:p>
            <a:fld id="{96CB50E3-AC1F-449C-A4BD-C70E1590EF9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Trebuchet MS" pitchFamily="34" charset="0"/>
        </a:defRPr>
      </a:lvl5pPr>
      <a:lvl6pPr marL="2277469" algn="l" rtl="0" eaLnBrk="1" fontAlgn="base" hangingPunct="1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Trebuchet MS" pitchFamily="34" charset="0"/>
        </a:defRPr>
      </a:lvl6pPr>
      <a:lvl7pPr marL="4554937" algn="l" rtl="0" eaLnBrk="1" fontAlgn="base" hangingPunct="1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Trebuchet MS" pitchFamily="34" charset="0"/>
        </a:defRPr>
      </a:lvl7pPr>
      <a:lvl8pPr marL="6832406" algn="l" rtl="0" eaLnBrk="1" fontAlgn="base" hangingPunct="1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Trebuchet MS" pitchFamily="34" charset="0"/>
        </a:defRPr>
      </a:lvl8pPr>
      <a:lvl9pPr marL="9109875" algn="l" rtl="0" eaLnBrk="1" fontAlgn="base" hangingPunct="1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Trebuchet MS" pitchFamily="34" charset="0"/>
        </a:defRPr>
      </a:lvl9pPr>
    </p:titleStyle>
    <p:bodyStyle>
      <a:lvl1pPr marL="1138734" indent="-1138734" algn="l" rtl="0" eaLnBrk="1" fontAlgn="base" hangingPunct="1">
        <a:spcBef>
          <a:spcPct val="20000"/>
        </a:spcBef>
        <a:spcAft>
          <a:spcPct val="0"/>
        </a:spcAft>
        <a:buClr>
          <a:srgbClr val="E63329"/>
        </a:buClr>
        <a:buFont typeface="Arial" panose="020B0604020202020204" pitchFamily="34" charset="0"/>
        <a:buChar char="•"/>
        <a:defRPr sz="14900" kern="1200">
          <a:solidFill>
            <a:schemeClr val="tx1"/>
          </a:solidFill>
          <a:latin typeface="+mn-lt"/>
          <a:ea typeface="+mn-ea"/>
          <a:cs typeface="+mn-cs"/>
        </a:defRPr>
      </a:lvl1pPr>
      <a:lvl2pPr marL="2846836" indent="-1115012" algn="l" rtl="0" eaLnBrk="1" fontAlgn="base" hangingPunct="1">
        <a:spcBef>
          <a:spcPct val="20000"/>
        </a:spcBef>
        <a:spcAft>
          <a:spcPct val="0"/>
        </a:spcAft>
        <a:buClr>
          <a:srgbClr val="E63329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286069" indent="-869866" algn="l" rtl="0" eaLnBrk="1" fontAlgn="base" hangingPunct="1">
        <a:spcBef>
          <a:spcPct val="20000"/>
        </a:spcBef>
        <a:spcAft>
          <a:spcPct val="0"/>
        </a:spcAft>
        <a:buClr>
          <a:srgbClr val="E63329"/>
        </a:buClr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7971140" indent="-113873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0248609" indent="-113873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2526078" indent="-1138734" algn="l" defTabSz="4554937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03546" indent="-1138734" algn="l" defTabSz="4554937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081015" indent="-1138734" algn="l" defTabSz="4554937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358484" indent="-1138734" algn="l" defTabSz="4554937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493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277469" algn="l" defTabSz="455493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554937" algn="l" defTabSz="455493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832406" algn="l" defTabSz="455493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9875" algn="l" defTabSz="455493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87343" algn="l" defTabSz="455493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664812" algn="l" defTabSz="455493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942281" algn="l" defTabSz="455493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8219749" algn="l" defTabSz="455493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4.emf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tiff"/><Relationship Id="rId34" Type="http://schemas.microsoft.com/office/2007/relationships/hdphoto" Target="../media/hdphoto4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tiff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tiff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7.tiff"/><Relationship Id="rId24" Type="http://schemas.openxmlformats.org/officeDocument/2006/relationships/image" Target="../media/image20.png"/><Relationship Id="rId32" Type="http://schemas.openxmlformats.org/officeDocument/2006/relationships/image" Target="../media/image27.tiff"/><Relationship Id="rId37" Type="http://schemas.openxmlformats.org/officeDocument/2006/relationships/image" Target="../media/image31.emf"/><Relationship Id="rId5" Type="http://schemas.openxmlformats.org/officeDocument/2006/relationships/image" Target="../media/image3.jpeg"/><Relationship Id="rId15" Type="http://schemas.openxmlformats.org/officeDocument/2006/relationships/image" Target="../media/image11.png"/><Relationship Id="rId23" Type="http://schemas.openxmlformats.org/officeDocument/2006/relationships/image" Target="../media/image19.tiff"/><Relationship Id="rId28" Type="http://schemas.openxmlformats.org/officeDocument/2006/relationships/image" Target="../media/image24.png"/><Relationship Id="rId36" Type="http://schemas.openxmlformats.org/officeDocument/2006/relationships/image" Target="../media/image30.png"/><Relationship Id="rId10" Type="http://schemas.microsoft.com/office/2007/relationships/hdphoto" Target="../media/hdphoto2.wdp"/><Relationship Id="rId19" Type="http://schemas.openxmlformats.org/officeDocument/2006/relationships/image" Target="../media/image15.tiff"/><Relationship Id="rId31" Type="http://schemas.openxmlformats.org/officeDocument/2006/relationships/image" Target="../media/image26.tiff"/><Relationship Id="rId4" Type="http://schemas.openxmlformats.org/officeDocument/2006/relationships/image" Target="../media/image2.gif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tiff"/><Relationship Id="rId27" Type="http://schemas.openxmlformats.org/officeDocument/2006/relationships/image" Target="../media/image23.png"/><Relationship Id="rId30" Type="http://schemas.microsoft.com/office/2007/relationships/hdphoto" Target="../media/hdphoto3.wdp"/><Relationship Id="rId3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056" y="431917"/>
            <a:ext cx="6325683" cy="22352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80338" y="25895"/>
            <a:ext cx="29709276" cy="2804117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GB" sz="6600" dirty="0" smtClean="0">
                <a:effectLst/>
                <a:latin typeface="Times New Roman"/>
                <a:ea typeface="Times New Roman"/>
              </a:rPr>
              <a:t>Platinum-based therapy selects for an angiogenic enriched tumour micro-environment in High Grade Serous Ovarian Cancer</a:t>
            </a:r>
            <a:endParaRPr lang="en-GB" sz="66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0977" y="2635907"/>
            <a:ext cx="31412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Aya </a:t>
            </a:r>
            <a:r>
              <a:rPr lang="en-GB" sz="3200" dirty="0"/>
              <a:t>El Helali</a:t>
            </a:r>
            <a:r>
              <a:rPr lang="en-GB" sz="3200" baseline="30000" dirty="0"/>
              <a:t>1,2</a:t>
            </a:r>
            <a:r>
              <a:rPr lang="en-GB" sz="3200" dirty="0"/>
              <a:t>, Nuala McCabe</a:t>
            </a:r>
            <a:r>
              <a:rPr lang="en-GB" sz="3200" baseline="30000" dirty="0"/>
              <a:t>1,3</a:t>
            </a:r>
            <a:r>
              <a:rPr lang="en-GB" sz="3200" dirty="0"/>
              <a:t>, Naomi Dickson</a:t>
            </a:r>
            <a:r>
              <a:rPr lang="en-GB" sz="3200" baseline="30000" dirty="0"/>
              <a:t>1,3</a:t>
            </a:r>
            <a:r>
              <a:rPr lang="en-GB" sz="3200" dirty="0"/>
              <a:t>, Lara Dura Perez</a:t>
            </a:r>
            <a:r>
              <a:rPr lang="en-GB" sz="3200" baseline="30000" dirty="0"/>
              <a:t>1,3</a:t>
            </a:r>
            <a:r>
              <a:rPr lang="en-GB" sz="3200" dirty="0" smtClean="0"/>
              <a:t>, Christopher Steele</a:t>
            </a:r>
            <a:r>
              <a:rPr lang="en-GB" sz="3200" baseline="30000" dirty="0" smtClean="0"/>
              <a:t>3</a:t>
            </a:r>
            <a:r>
              <a:rPr lang="en-GB" sz="3200" dirty="0" smtClean="0"/>
              <a:t>, Laura Knight</a:t>
            </a:r>
            <a:r>
              <a:rPr lang="en-GB" sz="3200" baseline="30000" dirty="0" smtClean="0"/>
              <a:t>3</a:t>
            </a:r>
            <a:r>
              <a:rPr lang="en-GB" sz="3200" dirty="0" smtClean="0"/>
              <a:t>, Charlie Gourley</a:t>
            </a:r>
            <a:r>
              <a:rPr lang="en-GB" sz="3200" baseline="30000" dirty="0" smtClean="0"/>
              <a:t>5</a:t>
            </a:r>
            <a:r>
              <a:rPr lang="en-GB" sz="3200" dirty="0" smtClean="0"/>
              <a:t>, W </a:t>
            </a:r>
            <a:r>
              <a:rPr lang="en-GB" sz="3200" dirty="0"/>
              <a:t>Glenn </a:t>
            </a:r>
            <a:r>
              <a:rPr lang="en-GB" sz="3200" dirty="0" smtClean="0"/>
              <a:t>McCluggage,</a:t>
            </a:r>
            <a:r>
              <a:rPr lang="en-GB" sz="3200" baseline="30000" dirty="0" smtClean="0"/>
              <a:t>1,4</a:t>
            </a:r>
            <a:r>
              <a:rPr lang="en-GB" sz="3200" dirty="0" smtClean="0"/>
              <a:t>, Denis </a:t>
            </a:r>
            <a:r>
              <a:rPr lang="en-GB" sz="3200" dirty="0"/>
              <a:t>P Harkin</a:t>
            </a:r>
            <a:r>
              <a:rPr lang="en-GB" sz="3200" baseline="30000" dirty="0"/>
              <a:t>3</a:t>
            </a:r>
            <a:r>
              <a:rPr lang="en-GB" sz="3200" dirty="0"/>
              <a:t>, </a:t>
            </a:r>
            <a:r>
              <a:rPr lang="en-GB" sz="3200" dirty="0" smtClean="0"/>
              <a:t>Richard </a:t>
            </a:r>
            <a:r>
              <a:rPr lang="en-GB" sz="3200" dirty="0"/>
              <a:t>Wilson</a:t>
            </a:r>
            <a:r>
              <a:rPr lang="en-GB" sz="3200" baseline="30000" dirty="0"/>
              <a:t>1,2</a:t>
            </a:r>
            <a:r>
              <a:rPr lang="en-GB" sz="3200" dirty="0"/>
              <a:t>, Richard D </a:t>
            </a:r>
            <a:r>
              <a:rPr lang="en-GB" sz="3200" dirty="0" smtClean="0"/>
              <a:t>Kennedy</a:t>
            </a:r>
            <a:r>
              <a:rPr lang="en-GB" sz="3200" baseline="30000" dirty="0" smtClean="0"/>
              <a:t>1,2,3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6" y="197941"/>
            <a:ext cx="2633870" cy="2469253"/>
          </a:xfrm>
          <a:prstGeom prst="rect">
            <a:avLst/>
          </a:prstGeom>
          <a:ln>
            <a:noFill/>
          </a:ln>
        </p:spPr>
      </p:pic>
      <p:pic>
        <p:nvPicPr>
          <p:cNvPr id="8" name="Picture 12" descr="http://www.newryandmourne.gov.uk/content-images/InvestNI_logo_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817" y="745846"/>
            <a:ext cx="2058780" cy="163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31977" y="3757676"/>
            <a:ext cx="39465932" cy="707886"/>
          </a:xfrm>
          <a:prstGeom prst="rect">
            <a:avLst/>
          </a:prstGeom>
          <a:noFill/>
          <a:ln w="508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aseline="30000" dirty="0"/>
              <a:t>1</a:t>
            </a:r>
            <a:r>
              <a:rPr lang="en-GB" sz="2000" dirty="0"/>
              <a:t>Centre for Cancer Research and Cell Biology, Queens University Belfast, Northern Ireland, </a:t>
            </a:r>
            <a:r>
              <a:rPr lang="en-GB" sz="2000" dirty="0" smtClean="0"/>
              <a:t>UK; </a:t>
            </a:r>
            <a:r>
              <a:rPr lang="en-GB" sz="2000" baseline="30000" dirty="0"/>
              <a:t>2</a:t>
            </a:r>
            <a:r>
              <a:rPr lang="en-GB" sz="2000" dirty="0"/>
              <a:t>Belfast City Hospital Cancer Centre, Belfast, Northern Ireland, United Kingdom</a:t>
            </a:r>
          </a:p>
          <a:p>
            <a:pPr algn="ctr"/>
            <a:r>
              <a:rPr lang="en-GB" sz="2000" dirty="0" smtClean="0"/>
              <a:t> </a:t>
            </a:r>
            <a:r>
              <a:rPr lang="en-GB" sz="2000" baseline="30000" dirty="0"/>
              <a:t>3</a:t>
            </a:r>
            <a:r>
              <a:rPr lang="en-GB" sz="2000" dirty="0" smtClean="0"/>
              <a:t>Almac </a:t>
            </a:r>
            <a:r>
              <a:rPr lang="en-GB" sz="2000" dirty="0"/>
              <a:t>Diagnostics, 19 Seagoe Industrial Estate, Craigavon, </a:t>
            </a:r>
            <a:r>
              <a:rPr lang="en-GB" sz="2000" dirty="0" smtClean="0"/>
              <a:t>UK; </a:t>
            </a:r>
            <a:r>
              <a:rPr lang="en-GB" sz="2000" baseline="30000" dirty="0" smtClean="0"/>
              <a:t>4</a:t>
            </a:r>
            <a:r>
              <a:rPr lang="en-GB" sz="2000" dirty="0" smtClean="0"/>
              <a:t>Department </a:t>
            </a:r>
            <a:r>
              <a:rPr lang="en-GB" sz="2000" dirty="0"/>
              <a:t>of Pathology, Royal Group of Hospitals Trust, Belfast, </a:t>
            </a:r>
            <a:r>
              <a:rPr lang="en-GB" sz="2000" dirty="0" smtClean="0"/>
              <a:t>UK; </a:t>
            </a:r>
            <a:r>
              <a:rPr lang="en-GB" sz="2000" baseline="30000" dirty="0" smtClean="0"/>
              <a:t>5</a:t>
            </a:r>
            <a:r>
              <a:rPr lang="en-GB" sz="2000" dirty="0" smtClean="0"/>
              <a:t>University </a:t>
            </a:r>
            <a:r>
              <a:rPr lang="en-GB" sz="2000" dirty="0"/>
              <a:t>of Edinburgh Cancer Research UK Center, </a:t>
            </a:r>
            <a:r>
              <a:rPr lang="en-GB" sz="2000" dirty="0" smtClean="0"/>
              <a:t>UK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542" y="4838497"/>
            <a:ext cx="16035639" cy="14363904"/>
          </a:xfrm>
          <a:prstGeom prst="round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22542" y="19715262"/>
            <a:ext cx="32909798" cy="12409254"/>
          </a:xfrm>
          <a:prstGeom prst="round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34618172" y="19715262"/>
            <a:ext cx="16113104" cy="9286458"/>
          </a:xfrm>
          <a:prstGeom prst="round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34618171" y="5083903"/>
            <a:ext cx="16113105" cy="14118497"/>
          </a:xfrm>
          <a:prstGeom prst="round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TextBox 120"/>
          <p:cNvSpPr txBox="1"/>
          <p:nvPr/>
        </p:nvSpPr>
        <p:spPr>
          <a:xfrm>
            <a:off x="36017638" y="5286883"/>
            <a:ext cx="1293834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II. Platinum </a:t>
            </a:r>
            <a:r>
              <a:rPr lang="en-GB" sz="3200" dirty="0">
                <a:latin typeface="Calibri" panose="020F0502020204030204" pitchFamily="34" charset="0"/>
              </a:rPr>
              <a:t>therapy selects for an angiogenic phenotype in HGSOC and is associated with upregulation of VEGF expression</a:t>
            </a:r>
            <a:endParaRPr lang="en-GB" sz="3200" baseline="0" dirty="0">
              <a:latin typeface="Calibri" panose="020F050202020403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284565" y="20073266"/>
            <a:ext cx="16263768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III. Platinum </a:t>
            </a:r>
            <a:r>
              <a:rPr lang="en-GB" sz="3200" dirty="0">
                <a:latin typeface="Calibri" panose="020F0502020204030204" pitchFamily="34" charset="0"/>
              </a:rPr>
              <a:t>resistance is </a:t>
            </a:r>
            <a:r>
              <a:rPr lang="en-GB" sz="3200" dirty="0" smtClean="0">
                <a:latin typeface="Calibri" panose="020F0502020204030204" pitchFamily="34" charset="0"/>
              </a:rPr>
              <a:t>associated with response </a:t>
            </a:r>
            <a:r>
              <a:rPr lang="en-GB" sz="3200" dirty="0">
                <a:latin typeface="Calibri" panose="020F0502020204030204" pitchFamily="34" charset="0"/>
              </a:rPr>
              <a:t>to anti-</a:t>
            </a:r>
            <a:r>
              <a:rPr lang="en-GB" sz="3200" dirty="0" err="1" smtClean="0">
                <a:latin typeface="Calibri" panose="020F0502020204030204" pitchFamily="34" charset="0"/>
              </a:rPr>
              <a:t>angiogenic</a:t>
            </a:r>
            <a:r>
              <a:rPr lang="en-GB" sz="3200" dirty="0" smtClean="0">
                <a:latin typeface="Calibri" panose="020F0502020204030204" pitchFamily="34" charset="0"/>
              </a:rPr>
              <a:t> agents in pre-clinical model systems</a:t>
            </a:r>
            <a:endParaRPr lang="en-GB" sz="3200" baseline="0" dirty="0">
              <a:latin typeface="Calibri" panose="020F050202020403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247830" y="29603622"/>
            <a:ext cx="28832369" cy="1200329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dirty="0" smtClean="0"/>
              <a:t>Gene </a:t>
            </a:r>
            <a:r>
              <a:rPr lang="en-GB" dirty="0"/>
              <a:t>expression profiling demonstrates a higher expression of PDGFR</a:t>
            </a:r>
            <a:r>
              <a:rPr lang="en-GB" dirty="0">
                <a:sym typeface="Symbol" charset="2"/>
              </a:rPr>
              <a:t></a:t>
            </a:r>
            <a:r>
              <a:rPr lang="en-GB" dirty="0"/>
              <a:t> (P=0.007074) and PDGFR</a:t>
            </a:r>
            <a:r>
              <a:rPr lang="en-GB" dirty="0">
                <a:sym typeface="Symbol" charset="2"/>
              </a:rPr>
              <a:t></a:t>
            </a:r>
            <a:r>
              <a:rPr lang="en-GB" dirty="0"/>
              <a:t> (P=0.004868) following platinum-based chemotherapy in the pre/post-treatment paired patient samples. </a:t>
            </a:r>
            <a:r>
              <a:rPr lang="en-GB" dirty="0" smtClean="0"/>
              <a:t>B. Validation of the gene expression profiling data by western blot to demonstrate the upregulation of PDGFR</a:t>
            </a:r>
            <a:r>
              <a:rPr lang="el-GR" dirty="0" smtClean="0">
                <a:latin typeface="Calibri"/>
              </a:rPr>
              <a:t>α</a:t>
            </a:r>
            <a:r>
              <a:rPr lang="en-GB" dirty="0" smtClean="0">
                <a:latin typeface="Calibri"/>
              </a:rPr>
              <a:t> and PDGFR</a:t>
            </a:r>
            <a:r>
              <a:rPr lang="el-GR" dirty="0" smtClean="0">
                <a:latin typeface="Calibri"/>
              </a:rPr>
              <a:t>β</a:t>
            </a:r>
            <a:r>
              <a:rPr lang="en-GB" dirty="0" smtClean="0">
                <a:latin typeface="Calibri"/>
              </a:rPr>
              <a:t> in the isogenic platinum resistant cell line model (OVCAR3 and OVCAR4). </a:t>
            </a:r>
            <a:r>
              <a:rPr lang="en-GB" dirty="0" smtClean="0"/>
              <a:t>C. </a:t>
            </a:r>
            <a:r>
              <a:rPr lang="en-GB" dirty="0"/>
              <a:t>siRNA of PDGFR</a:t>
            </a:r>
            <a:r>
              <a:rPr lang="el-GR" dirty="0">
                <a:latin typeface="Calibri"/>
              </a:rPr>
              <a:t>α</a:t>
            </a:r>
            <a:r>
              <a:rPr lang="en-GB" dirty="0">
                <a:latin typeface="Calibri"/>
              </a:rPr>
              <a:t> and PDGFR</a:t>
            </a:r>
            <a:r>
              <a:rPr lang="el-GR" dirty="0">
                <a:latin typeface="Calibri"/>
              </a:rPr>
              <a:t>β</a:t>
            </a:r>
            <a:r>
              <a:rPr lang="en-GB" dirty="0">
                <a:latin typeface="Calibri"/>
              </a:rPr>
              <a:t> in the isogenic platinum resistant cell line model (OVCAR3 and OVCAR4</a:t>
            </a:r>
            <a:r>
              <a:rPr lang="en-GB" dirty="0" smtClean="0">
                <a:latin typeface="Calibri"/>
              </a:rPr>
              <a:t>) leads to downregulation of VEGFa expression. D. Western blot following  treatment of the OVCAR3 cisplatin-resistant and OVCAR4 cisplatin-resistant  cells with C</a:t>
            </a:r>
            <a:r>
              <a:rPr lang="en-GB" dirty="0" smtClean="0"/>
              <a:t>ediranib (VEGFR1-3 and </a:t>
            </a:r>
            <a:r>
              <a:rPr lang="en-GB" dirty="0"/>
              <a:t>PDGFR</a:t>
            </a:r>
            <a:r>
              <a:rPr lang="en-GB" dirty="0">
                <a:sym typeface="Symbol" charset="2"/>
              </a:rPr>
              <a:t></a:t>
            </a:r>
            <a:r>
              <a:rPr lang="en-GB" dirty="0"/>
              <a:t>/</a:t>
            </a:r>
            <a:r>
              <a:rPr lang="en-GB" dirty="0">
                <a:sym typeface="Symbol" charset="2"/>
              </a:rPr>
              <a:t></a:t>
            </a:r>
            <a:r>
              <a:rPr lang="en-GB" dirty="0"/>
              <a:t> inhibitor) and Nintedanib (VEGFR1-3, PDGFR</a:t>
            </a:r>
            <a:r>
              <a:rPr lang="en-GB" dirty="0">
                <a:sym typeface="Symbol" charset="2"/>
              </a:rPr>
              <a:t></a:t>
            </a:r>
            <a:r>
              <a:rPr lang="en-GB" dirty="0"/>
              <a:t>/</a:t>
            </a:r>
            <a:r>
              <a:rPr lang="en-GB" dirty="0">
                <a:sym typeface="Symbol" charset="2"/>
              </a:rPr>
              <a:t></a:t>
            </a:r>
            <a:r>
              <a:rPr lang="en-GB" dirty="0"/>
              <a:t> FGFR1-3 inhibitor) </a:t>
            </a:r>
            <a:r>
              <a:rPr lang="en-GB" dirty="0" smtClean="0"/>
              <a:t>leads to downregulation of expression </a:t>
            </a:r>
            <a:r>
              <a:rPr lang="en-GB" dirty="0"/>
              <a:t>of </a:t>
            </a:r>
            <a:r>
              <a:rPr lang="en-GB" dirty="0" smtClean="0"/>
              <a:t>VEGFa. E. In-vivo </a:t>
            </a:r>
            <a:r>
              <a:rPr lang="en-GB" dirty="0"/>
              <a:t>matrigel plug assay illustrating that bevacizumab has specificity for the OVCAR3 platinum-resistant cell line which is demonstrated by a reduction in MVD (p-value: 0.0012). Bevacizumab has no impact on MVD in the OVCAR3 platinum-naïve cell line (p-value: 0.8080). 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34618172" y="29290517"/>
            <a:ext cx="7803097" cy="2645181"/>
          </a:xfrm>
          <a:prstGeom prst="round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0" name="TextBox 1029"/>
          <p:cNvSpPr txBox="1"/>
          <p:nvPr/>
        </p:nvSpPr>
        <p:spPr>
          <a:xfrm>
            <a:off x="34878047" y="29374174"/>
            <a:ext cx="7382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+mj-lt"/>
              </a:rPr>
              <a:t>Acknowledgements:</a:t>
            </a:r>
          </a:p>
          <a:p>
            <a:r>
              <a:rPr lang="en-GB" sz="1600" dirty="0"/>
              <a:t>All </a:t>
            </a:r>
            <a:r>
              <a:rPr lang="en-GB" sz="1600" dirty="0" smtClean="0"/>
              <a:t>this work would not be possible without the dedication of patients and their families </a:t>
            </a:r>
            <a:r>
              <a:rPr lang="en-GB" sz="1600" dirty="0"/>
              <a:t>who have consented to take part in the </a:t>
            </a:r>
            <a:r>
              <a:rPr lang="en-GB" sz="1600" dirty="0" smtClean="0"/>
              <a:t>primary </a:t>
            </a:r>
            <a:r>
              <a:rPr lang="en-GB" sz="1600" dirty="0"/>
              <a:t>cell generation study</a:t>
            </a:r>
          </a:p>
          <a:p>
            <a:r>
              <a:rPr lang="en-GB" sz="1600" dirty="0" smtClean="0">
                <a:latin typeface="+mj-lt"/>
              </a:rPr>
              <a:t>This </a:t>
            </a:r>
            <a:r>
              <a:rPr lang="en-GB" sz="1600" dirty="0">
                <a:latin typeface="+mj-lt"/>
              </a:rPr>
              <a:t>work was supported by Invest NI </a:t>
            </a:r>
            <a:r>
              <a:rPr lang="en-GB" sz="1600" dirty="0" smtClean="0">
                <a:latin typeface="+mj-lt"/>
              </a:rPr>
              <a:t>through </a:t>
            </a:r>
            <a:r>
              <a:rPr lang="en-GB" sz="1600" dirty="0">
                <a:latin typeface="+mj-lt"/>
              </a:rPr>
              <a:t>the European Sustainable Competitiveness Programme 2007-2013, European Regional Development Fund (ERDF</a:t>
            </a:r>
            <a:r>
              <a:rPr lang="en-GB" sz="1600" dirty="0" smtClean="0">
                <a:latin typeface="+mj-lt"/>
              </a:rPr>
              <a:t>)  and Almac Diagnostics Research and Development Department</a:t>
            </a:r>
            <a:endParaRPr lang="en-GB" sz="1600" dirty="0">
              <a:latin typeface="+mj-lt"/>
            </a:endParaRPr>
          </a:p>
          <a:p>
            <a:r>
              <a:rPr lang="en-GB" sz="1600" dirty="0" smtClean="0">
                <a:latin typeface="+mj-lt"/>
              </a:rPr>
              <a:t>The </a:t>
            </a:r>
            <a:r>
              <a:rPr lang="en-GB" sz="1600" dirty="0">
                <a:latin typeface="+mj-lt"/>
              </a:rPr>
              <a:t>samples used in this research were received from </a:t>
            </a:r>
            <a:r>
              <a:rPr lang="en-GB" sz="1600" dirty="0" smtClean="0">
                <a:latin typeface="+mj-lt"/>
              </a:rPr>
              <a:t>the Edinburgh Cancer Research Centre . </a:t>
            </a:r>
            <a:r>
              <a:rPr lang="en-GB" sz="1600" dirty="0">
                <a:latin typeface="+mj-lt"/>
              </a:rPr>
              <a:t>Ethical approval was obtained from Lothian Local Research Ethics Committee 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(Ref: 07/S1102/33). </a:t>
            </a:r>
            <a:endParaRPr lang="en-GB" sz="1600" dirty="0" smtClean="0">
              <a:latin typeface="+mj-lt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42704193" y="29400287"/>
            <a:ext cx="7743552" cy="551336"/>
          </a:xfrm>
          <a:prstGeom prst="round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42908834" y="29461456"/>
            <a:ext cx="733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Contact: a.el-helali@qub.ac.uk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17403269" y="5083903"/>
            <a:ext cx="16129071" cy="14118498"/>
          </a:xfrm>
          <a:prstGeom prst="round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4964943" y="7253813"/>
            <a:ext cx="250289" cy="505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/>
          <p:cNvSpPr/>
          <p:nvPr/>
        </p:nvSpPr>
        <p:spPr>
          <a:xfrm>
            <a:off x="29121348" y="6412038"/>
            <a:ext cx="250289" cy="505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TextBox 115"/>
          <p:cNvSpPr txBox="1"/>
          <p:nvPr/>
        </p:nvSpPr>
        <p:spPr>
          <a:xfrm>
            <a:off x="19016022" y="5243555"/>
            <a:ext cx="1256103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I. Platinum </a:t>
            </a:r>
            <a:r>
              <a:rPr lang="en-GB" sz="3200" dirty="0">
                <a:latin typeface="Calibri" panose="020F0502020204030204" pitchFamily="34" charset="0"/>
              </a:rPr>
              <a:t>therapy resistance </a:t>
            </a:r>
            <a:r>
              <a:rPr lang="en-GB" sz="3200" dirty="0" smtClean="0">
                <a:latin typeface="Calibri" panose="020F0502020204030204" pitchFamily="34" charset="0"/>
              </a:rPr>
              <a:t>is associated with response </a:t>
            </a:r>
            <a:r>
              <a:rPr lang="en-GB" sz="3200" dirty="0">
                <a:latin typeface="Calibri" panose="020F0502020204030204" pitchFamily="34" charset="0"/>
              </a:rPr>
              <a:t>to anti-</a:t>
            </a:r>
            <a:r>
              <a:rPr lang="en-GB" sz="3200" dirty="0" err="1" smtClean="0">
                <a:latin typeface="Calibri" panose="020F0502020204030204" pitchFamily="34" charset="0"/>
              </a:rPr>
              <a:t>angiogenic</a:t>
            </a:r>
            <a:r>
              <a:rPr lang="en-GB" sz="3200" dirty="0" smtClean="0">
                <a:latin typeface="Calibri" panose="020F0502020204030204" pitchFamily="34" charset="0"/>
              </a:rPr>
              <a:t> agents in clinic trials.</a:t>
            </a:r>
            <a:endParaRPr lang="en-GB" sz="3200" baseline="0" dirty="0">
              <a:latin typeface="Calibri" panose="020F050202020403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8261940" y="16898857"/>
            <a:ext cx="14482549" cy="1477328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aseline="0" dirty="0" smtClean="0">
                <a:latin typeface="+mj-lt"/>
              </a:rPr>
              <a:t>A.</a:t>
            </a:r>
            <a:r>
              <a:rPr lang="en-GB" dirty="0" smtClean="0">
                <a:latin typeface="+mj-lt"/>
              </a:rPr>
              <a:t> </a:t>
            </a:r>
            <a:r>
              <a:rPr lang="en-GB" dirty="0" smtClean="0"/>
              <a:t>Review of 11 phase III clinical trials to determine the effect of antiangiogenics in the management of advanced ovarian cancer  </a:t>
            </a:r>
            <a:r>
              <a:rPr lang="en-GB" baseline="0" dirty="0" smtClean="0">
                <a:latin typeface="+mj-lt"/>
              </a:rPr>
              <a:t>B.</a:t>
            </a:r>
            <a:r>
              <a:rPr lang="en-GB" dirty="0" smtClean="0">
                <a:latin typeface="+mj-lt"/>
              </a:rPr>
              <a:t> </a:t>
            </a:r>
            <a:r>
              <a:rPr lang="en-GB" dirty="0" smtClean="0"/>
              <a:t>Analysis of 4 phase III clinical trials to determine the effect of bevacizumab and Trebananib in platinum sensitive and resistant ovarian cancer </a:t>
            </a:r>
            <a:r>
              <a:rPr lang="en-GB" baseline="0" dirty="0" smtClean="0">
                <a:latin typeface="+mj-lt"/>
              </a:rPr>
              <a:t> C.</a:t>
            </a:r>
            <a:r>
              <a:rPr lang="en-GB" dirty="0" smtClean="0"/>
              <a:t>12 </a:t>
            </a:r>
            <a:r>
              <a:rPr lang="en-GB" dirty="0"/>
              <a:t>paired patient samples pre and post platinum-based therapy. Quantification of MVD </a:t>
            </a:r>
            <a:r>
              <a:rPr lang="en-GB" dirty="0" smtClean="0"/>
              <a:t> by CD31 IHC in </a:t>
            </a:r>
            <a:r>
              <a:rPr lang="en-GB" dirty="0"/>
              <a:t>the paired samples demonstrates that the post-platinum patient treatment samples have a higher MVD relative to their paired treatment-naïve pair (paired t-test; p-value: 0.0001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4959377" y="6789102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A. </a:t>
            </a:r>
            <a:endParaRPr lang="en-GB" b="1" dirty="0"/>
          </a:p>
        </p:txBody>
      </p:sp>
      <p:sp>
        <p:nvSpPr>
          <p:cNvPr id="339" name="TextBox 338"/>
          <p:cNvSpPr txBox="1"/>
          <p:nvPr/>
        </p:nvSpPr>
        <p:spPr>
          <a:xfrm>
            <a:off x="44696042" y="666476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  <a:r>
              <a:rPr lang="en-GB" b="1" dirty="0" smtClean="0"/>
              <a:t>. </a:t>
            </a:r>
            <a:endParaRPr lang="en-GB" b="1" dirty="0"/>
          </a:p>
        </p:txBody>
      </p:sp>
      <p:sp>
        <p:nvSpPr>
          <p:cNvPr id="341" name="TextBox 340"/>
          <p:cNvSpPr txBox="1"/>
          <p:nvPr/>
        </p:nvSpPr>
        <p:spPr>
          <a:xfrm>
            <a:off x="17569770" y="12333471"/>
            <a:ext cx="45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</a:t>
            </a:r>
            <a:r>
              <a:rPr lang="en-GB" b="1" dirty="0" smtClean="0"/>
              <a:t>. 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207385" y="8012094"/>
            <a:ext cx="1481126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/>
              <a:t>Angiogenesis is a key pathological feature of </a:t>
            </a:r>
            <a:r>
              <a:rPr lang="en-GB" sz="3200" dirty="0" smtClean="0"/>
              <a:t>epithelial ovarian cancer (EOC) </a:t>
            </a:r>
            <a:r>
              <a:rPr lang="en-GB" sz="3200" dirty="0"/>
              <a:t>and a</a:t>
            </a:r>
            <a:r>
              <a:rPr lang="en-US" sz="3200" dirty="0" err="1"/>
              <a:t>nti-angiogenics</a:t>
            </a:r>
            <a:r>
              <a:rPr lang="en-US" sz="3200" dirty="0"/>
              <a:t> have dominated the field of drug development in </a:t>
            </a:r>
            <a:r>
              <a:rPr lang="en-US" sz="3200" dirty="0" smtClean="0"/>
              <a:t>EOC</a:t>
            </a:r>
          </a:p>
          <a:p>
            <a:pPr marL="514350" indent="-514350">
              <a:buAutoNum type="arabicPeriod"/>
            </a:pPr>
            <a:endParaRPr lang="en-GB" sz="3600" dirty="0" smtClean="0"/>
          </a:p>
          <a:p>
            <a:pPr marL="514350" indent="-514350">
              <a:buAutoNum type="arabicPeriod"/>
            </a:pPr>
            <a:r>
              <a:rPr lang="en-GB" sz="3200" dirty="0" smtClean="0"/>
              <a:t>There are no clinically approved predictive biomarker to preselect the subgroup of high grade serous ovarian cancer (HGSOC) that will derive benefit from anti-angiogenic therapy</a:t>
            </a:r>
          </a:p>
          <a:p>
            <a:pPr marL="514350" indent="-514350">
              <a:buAutoNum type="arabicPeriod"/>
            </a:pPr>
            <a:endParaRPr lang="en-GB" sz="3600" dirty="0" smtClean="0"/>
          </a:p>
          <a:p>
            <a:pPr marL="514350" indent="-514350">
              <a:buAutoNum type="arabicPeriod"/>
            </a:pPr>
            <a:r>
              <a:rPr lang="en-GB" sz="3200" dirty="0" smtClean="0"/>
              <a:t>Relapse post platinum-based therapy is associated with a beneficial response to anti-angiogenics</a:t>
            </a:r>
          </a:p>
          <a:p>
            <a:pPr marL="514350" indent="-514350">
              <a:buAutoNum type="arabicPeriod"/>
            </a:pPr>
            <a:endParaRPr lang="en-GB" sz="3600" dirty="0" smtClean="0"/>
          </a:p>
          <a:p>
            <a:pPr marL="514350" indent="-514350">
              <a:buAutoNum type="arabicPeriod"/>
            </a:pPr>
            <a:r>
              <a:rPr lang="en-GB" sz="3200" dirty="0" smtClean="0"/>
              <a:t>Innate and acquired platinum resistance is characterised by upregulation of VEGFa and receptor tyrosine kinase expression that trigger an enriched angiogenic tumour micro-environment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In-vitro and in-vivo angiogenesis assays demonstrate that platinum resistant cell lines are sensitive to Cediranib and Nintedanib</a:t>
            </a:r>
          </a:p>
          <a:p>
            <a:pPr marL="514350" indent="-514350">
              <a:buAutoNum type="arabicPeriod"/>
            </a:pPr>
            <a:endParaRPr lang="en-GB" sz="3200" dirty="0" smtClean="0"/>
          </a:p>
          <a:p>
            <a:pPr marL="514350" indent="-514350">
              <a:buAutoNum type="arabicPeriod"/>
            </a:pPr>
            <a:endParaRPr lang="en-GB" sz="3200" dirty="0" smtClean="0"/>
          </a:p>
          <a:p>
            <a:pPr marL="514350" indent="-514350">
              <a:buAutoNum type="arabicPeriod"/>
            </a:pPr>
            <a:endParaRPr lang="en-GB" sz="3200" dirty="0"/>
          </a:p>
        </p:txBody>
      </p:sp>
      <p:sp>
        <p:nvSpPr>
          <p:cNvPr id="264" name="TextBox 263"/>
          <p:cNvSpPr txBox="1"/>
          <p:nvPr/>
        </p:nvSpPr>
        <p:spPr>
          <a:xfrm>
            <a:off x="35538019" y="122263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. 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7777512" y="655527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A. </a:t>
            </a:r>
            <a:endParaRPr lang="en-GB" b="1" dirty="0"/>
          </a:p>
        </p:txBody>
      </p:sp>
      <p:sp>
        <p:nvSpPr>
          <p:cNvPr id="340" name="TextBox 339"/>
          <p:cNvSpPr txBox="1"/>
          <p:nvPr/>
        </p:nvSpPr>
        <p:spPr>
          <a:xfrm>
            <a:off x="27818908" y="651985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. </a:t>
            </a:r>
            <a:endParaRPr lang="en-GB" b="1" dirty="0"/>
          </a:p>
        </p:txBody>
      </p:sp>
      <p:graphicFrame>
        <p:nvGraphicFramePr>
          <p:cNvPr id="279" name="Table 2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21759"/>
              </p:ext>
            </p:extLst>
          </p:nvPr>
        </p:nvGraphicFramePr>
        <p:xfrm>
          <a:off x="18290296" y="6647344"/>
          <a:ext cx="9395811" cy="51881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0830"/>
                <a:gridCol w="1180869"/>
                <a:gridCol w="895788"/>
                <a:gridCol w="1879162"/>
                <a:gridCol w="1879162"/>
              </a:tblGrid>
              <a:tr h="285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Study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Agent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Target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HR-PFS (95% CI)</a:t>
                      </a:r>
                      <a:endParaRPr lang="mr-IN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HR-OS (95%-CI)</a:t>
                      </a:r>
                      <a:endParaRPr lang="mr-IN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10995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GOG218 (Chemotherapy Naïve)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Bevacizumab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VEGF Ligand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</a:rPr>
                        <a:t>Bevacizumab:                   </a:t>
                      </a:r>
                      <a:r>
                        <a:rPr lang="mr-IN" sz="1200" u="none" strike="noStrike" dirty="0" smtClean="0">
                          <a:effectLst/>
                        </a:rPr>
                        <a:t>0.908 </a:t>
                      </a:r>
                      <a:r>
                        <a:rPr lang="mr-IN" sz="1200" u="none" strike="noStrike" dirty="0">
                          <a:effectLst/>
                        </a:rPr>
                        <a:t>(0.795 to 1.040) P=0.160                     Bevacizumab </a:t>
                      </a:r>
                      <a:r>
                        <a:rPr lang="en-IE" sz="1200" u="none" strike="noStrike" dirty="0" smtClean="0">
                          <a:effectLst/>
                        </a:rPr>
                        <a:t>maintenance</a:t>
                      </a:r>
                      <a:r>
                        <a:rPr lang="mr-IN" sz="1200" u="none" strike="noStrike" dirty="0" smtClean="0">
                          <a:effectLst/>
                        </a:rPr>
                        <a:t>: </a:t>
                      </a:r>
                      <a:endParaRPr lang="en-GB" sz="12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mr-IN" sz="1200" u="none" strike="noStrike" dirty="0" smtClean="0">
                          <a:effectLst/>
                        </a:rPr>
                        <a:t>0.717 </a:t>
                      </a:r>
                      <a:r>
                        <a:rPr lang="mr-IN" sz="1200" u="none" strike="noStrike" dirty="0">
                          <a:effectLst/>
                        </a:rPr>
                        <a:t>(0.625 to 0.824) P&lt;0.001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</a:rPr>
                        <a:t>Bevacizumab:  1.036 (0.827 to 1.297) P=0.76 Bevacizumab </a:t>
                      </a:r>
                      <a:r>
                        <a:rPr lang="hr-HR" sz="1200" u="none" strike="noStrike" dirty="0" smtClean="0">
                          <a:effectLst/>
                        </a:rPr>
                        <a:t>maintenance: </a:t>
                      </a:r>
                      <a:r>
                        <a:rPr lang="hr-HR" sz="1200" u="none" strike="noStrike" dirty="0">
                          <a:effectLst/>
                        </a:rPr>
                        <a:t>0.915 (0.727 to 1.152) P=0.45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</a:tr>
              <a:tr h="1970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ICON7  (Chemotherapy Naïve)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0·93 (0·83–1·05) p=0·25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</a:rPr>
                        <a:t>0.99 (0.85-1.14) p=0·85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</a:tr>
              <a:tr h="371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AURELIA (platinum resistant)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</a:rPr>
                        <a:t>0.42 (0.32 to 0.53) p= &lt;0.001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0.85 (0.66 to 1.08) p=0.174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</a:tr>
              <a:tr h="3861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OCEANS (platinum sensitive)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0.484 (0.388 to 0.605) p=&lt;0.0001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</a:rPr>
                        <a:t>0.95 (0.77–1.18) p= 0.65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</a:tr>
              <a:tr h="197030">
                <a:tc>
                  <a:txBody>
                    <a:bodyPr/>
                    <a:lstStyle/>
                    <a:p>
                      <a:pPr algn="ctr" fontAlgn="t"/>
                      <a:r>
                        <a:rPr lang="mr-IN" sz="1200" u="none" strike="noStrike" dirty="0">
                          <a:effectLst/>
                        </a:rPr>
                        <a:t>GOG-213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</a:rPr>
                        <a:t>0.61 (0.52-0.72)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0.83 (0.68-1.005)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</a:tr>
              <a:tr h="1970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>
                          <a:effectLst/>
                        </a:rPr>
                        <a:t>AGO-OVAR12  </a:t>
                      </a:r>
                      <a:r>
                        <a:rPr lang="en-US" sz="1200" u="none" strike="noStrike" dirty="0">
                          <a:effectLst/>
                        </a:rPr>
                        <a:t>(Chemotherapy Naïve)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Nintedanib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VEGFR, FGFR, PDGFR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0·84 (0·72–0·98) p=0·024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NR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</a:tr>
              <a:tr h="3782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AGO-OVCAR16 (platinum sensitive)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Pazopanib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</a:rPr>
                        <a:t>0.766 (0.64-0.91) p=0.0021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</a:rPr>
                        <a:t>1.08 (0.87 to 1.33) p=0.499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</a:tr>
              <a:tr h="7644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ICON6  (platinum sensitive)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Cediranib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VEGFR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Concurrent Cediranib:     Concurrent and Maintanence Cediranib: 0·56 (0·44–0·72) p=&lt;0·0001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Concurrent Cediranib:                       Concurrent and </a:t>
                      </a:r>
                      <a:r>
                        <a:rPr lang="en-US" sz="1200" u="none" strike="noStrike" dirty="0" smtClean="0">
                          <a:effectLst/>
                        </a:rPr>
                        <a:t>Maintenance </a:t>
                      </a:r>
                      <a:r>
                        <a:rPr lang="en-US" sz="1200" u="none" strike="noStrike" dirty="0">
                          <a:effectLst/>
                        </a:rPr>
                        <a:t>Cediranib: 0·77 (0·55–1·07)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p=0·11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</a:tr>
              <a:tr h="5753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TRINOVA-1 (platinum-free interval ≤12 months= Platinum </a:t>
                      </a:r>
                      <a:r>
                        <a:rPr lang="en-US" sz="1200" u="none" strike="noStrike" dirty="0" smtClean="0">
                          <a:effectLst/>
                        </a:rPr>
                        <a:t>resistant/Intermediate-sensitive </a:t>
                      </a:r>
                      <a:r>
                        <a:rPr lang="en-US" sz="1200" u="none" strike="noStrike" dirty="0">
                          <a:effectLst/>
                        </a:rPr>
                        <a:t>disease 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Trebananib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Ang Ligand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</a:rPr>
                        <a:t>0.66 (0.57-0.77) p=&lt;0·0001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</a:rPr>
                        <a:t>0.86 (0.69-1.08)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</a:tr>
              <a:tr h="5753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TRINOVA-2 (platinum-free interval ≤12 months= Platinum </a:t>
                      </a:r>
                      <a:r>
                        <a:rPr lang="en-US" sz="1200" u="none" strike="noStrike" dirty="0" smtClean="0">
                          <a:effectLst/>
                        </a:rPr>
                        <a:t>resistant/Intermediate-sensitive </a:t>
                      </a:r>
                      <a:r>
                        <a:rPr lang="en-US" sz="1200" u="none" strike="noStrike" dirty="0">
                          <a:effectLst/>
                        </a:rPr>
                        <a:t>disease 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</a:rPr>
                        <a:t>0.92 (0.68-1.24) p=0.57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</a:rPr>
                        <a:t>0.94 (0.64-1.39)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graphicFrame>
        <p:nvGraphicFramePr>
          <p:cNvPr id="280" name="Table 2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31005"/>
              </p:ext>
            </p:extLst>
          </p:nvPr>
        </p:nvGraphicFramePr>
        <p:xfrm>
          <a:off x="18290296" y="12420601"/>
          <a:ext cx="9428308" cy="42688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5436"/>
                <a:gridCol w="1268879"/>
                <a:gridCol w="1129838"/>
                <a:gridCol w="1571385"/>
                <a:gridCol w="1571385"/>
                <a:gridCol w="1571385"/>
              </a:tblGrid>
              <a:tr h="42191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400" u="none" strike="noStrike" dirty="0">
                          <a:effectLst/>
                        </a:rPr>
                        <a:t>Study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400" u="none" strike="noStrike" dirty="0">
                          <a:effectLst/>
                        </a:rPr>
                        <a:t>Agent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400" u="none" strike="noStrike" dirty="0">
                          <a:effectLst/>
                        </a:rPr>
                        <a:t>Target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400" u="none" strike="noStrike" dirty="0">
                          <a:effectLst/>
                        </a:rPr>
                        <a:t>Platinum Response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</a:rPr>
                        <a:t>HR-PFS (95% CI)</a:t>
                      </a:r>
                    </a:p>
                    <a:p>
                      <a:pPr algn="ctr" rtl="0" fontAlgn="t"/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400" u="none" strike="noStrike" dirty="0">
                          <a:effectLst/>
                        </a:rPr>
                        <a:t>HR-OS (95% CI)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</a:tr>
              <a:tr h="42191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effectLst/>
                        </a:rPr>
                        <a:t>OCEANS </a:t>
                      </a:r>
                    </a:p>
                    <a:p>
                      <a:pPr algn="ctr" rtl="0" fontAlgn="ctr"/>
                      <a:r>
                        <a:rPr lang="en-GB" sz="1400" u="none" strike="noStrike" dirty="0">
                          <a:effectLst/>
                        </a:rPr>
                        <a:t>(platinum sensitive)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Bevacizumab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VEGFa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u="none" strike="noStrike" dirty="0">
                          <a:effectLst/>
                        </a:rPr>
                        <a:t>&lt;12 MONTHS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0.36 (0.25-0.53)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0.80 (0.57-1.11)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</a:tr>
              <a:tr h="4219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12-24 MONTHS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0.52 (0.37-0.72)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1.08 (0.79-1.11)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</a:tr>
              <a:tr h="4219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</a:rPr>
                        <a:t>&gt;24 MONTHS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0.62 (0.38-1.01)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0.95 (0.57-1.56)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</a:tr>
              <a:tr h="42191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effectLst/>
                        </a:rPr>
                        <a:t>AURELIA</a:t>
                      </a:r>
                    </a:p>
                    <a:p>
                      <a:pPr algn="ctr" rtl="0" fontAlgn="ctr"/>
                      <a:r>
                        <a:rPr lang="en-GB" sz="1400" u="none" strike="noStrike" dirty="0">
                          <a:effectLst/>
                        </a:rPr>
                        <a:t> (platinum resistant)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u="none" strike="noStrike" dirty="0">
                          <a:effectLst/>
                        </a:rPr>
                        <a:t>&lt;3 months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0.53 (0.38-0.60)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1.02 (0.65-1.58)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</a:tr>
              <a:tr h="421919">
                <a:tc vMerge="1"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u="none" strike="noStrike" dirty="0">
                          <a:effectLst/>
                        </a:rPr>
                        <a:t>3-6 months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0.46 (0.38-0.60)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0.78 (0..58-1.05)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</a:tr>
              <a:tr h="42191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effectLst/>
                        </a:rPr>
                        <a:t>TRINOVA-1</a:t>
                      </a:r>
                    </a:p>
                    <a:p>
                      <a:pPr algn="ctr" rtl="0" fontAlgn="ctr"/>
                      <a:r>
                        <a:rPr lang="en-GB" sz="1400" u="none" strike="noStrike" dirty="0">
                          <a:effectLst/>
                        </a:rPr>
                        <a:t> (Platinum </a:t>
                      </a:r>
                      <a:r>
                        <a:rPr lang="en-GB" sz="1400" u="none" strike="noStrike" dirty="0" smtClean="0">
                          <a:effectLst/>
                        </a:rPr>
                        <a:t>resistant/Intermediate-sensitive </a:t>
                      </a:r>
                      <a:r>
                        <a:rPr lang="en-GB" sz="1400" u="none" strike="noStrike" dirty="0">
                          <a:effectLst/>
                        </a:rPr>
                        <a:t>disease)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Trebananib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Ang Ligand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u="none" strike="noStrike" dirty="0">
                          <a:effectLst/>
                        </a:rPr>
                        <a:t>&lt;6 months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0.70 (0.58-0.84)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0.97 (0.79-1.19)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</a:tr>
              <a:tr h="421919">
                <a:tc vMerge="1"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u="none" strike="noStrike" dirty="0">
                          <a:effectLst/>
                        </a:rPr>
                        <a:t>&gt;6 - &lt;12 months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0.69 90.56-0.84)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0.93 (0.73-1.19)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</a:tr>
              <a:tr h="42191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effectLst/>
                        </a:rPr>
                        <a:t>TRINOVA-2</a:t>
                      </a:r>
                    </a:p>
                    <a:p>
                      <a:pPr algn="ctr" rtl="0" fontAlgn="ctr"/>
                      <a:r>
                        <a:rPr lang="en-GB" sz="1400" u="none" strike="noStrike" dirty="0">
                          <a:effectLst/>
                        </a:rPr>
                        <a:t> (Platinum </a:t>
                      </a:r>
                      <a:r>
                        <a:rPr lang="en-GB" sz="1400" u="none" strike="noStrike" dirty="0" smtClean="0">
                          <a:effectLst/>
                        </a:rPr>
                        <a:t>resistant/Intermediate-sensitive </a:t>
                      </a:r>
                      <a:r>
                        <a:rPr lang="en-GB" sz="1400" u="none" strike="noStrike" dirty="0">
                          <a:effectLst/>
                        </a:rPr>
                        <a:t>disease)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u="none" strike="noStrike" dirty="0">
                          <a:effectLst/>
                        </a:rPr>
                        <a:t>&lt;6 months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2.85 (1.12-7.25)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</a:tr>
              <a:tr h="421919">
                <a:tc v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8557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u="none" strike="noStrike" dirty="0">
                          <a:effectLst/>
                        </a:rPr>
                        <a:t>&gt;6 - &lt;12 months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4.20 (1.61-10.97)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7" marR="8557" marT="8557" marB="0" anchor="ctr"/>
                </a:tc>
              </a:tr>
            </a:tbl>
          </a:graphicData>
        </a:graphic>
      </p:graphicFrame>
      <p:pic>
        <p:nvPicPr>
          <p:cNvPr id="1703" name="Picture 6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717" y="6273415"/>
            <a:ext cx="5254625" cy="4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1" name="Table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34831"/>
              </p:ext>
            </p:extLst>
          </p:nvPr>
        </p:nvGraphicFramePr>
        <p:xfrm>
          <a:off x="28057243" y="10372556"/>
          <a:ext cx="4943044" cy="1551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1522"/>
                <a:gridCol w="2471522"/>
              </a:tblGrid>
              <a:tr h="381461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Post-platinum</a:t>
                      </a:r>
                      <a:endParaRPr lang="en-GB" sz="1600" dirty="0"/>
                    </a:p>
                  </a:txBody>
                  <a:tcPr anchor="ctr"/>
                </a:tc>
              </a:tr>
              <a:tr h="38146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Pre-platinum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 pairs</a:t>
                      </a:r>
                      <a:endParaRPr lang="en-GB" sz="1600" dirty="0"/>
                    </a:p>
                  </a:txBody>
                  <a:tcPr anchor="ctr"/>
                </a:tc>
              </a:tr>
              <a:tr h="38146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p-value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0.0001</a:t>
                      </a:r>
                      <a:endParaRPr lang="en-GB" sz="1600" dirty="0"/>
                    </a:p>
                  </a:txBody>
                  <a:tcPr anchor="ctr"/>
                </a:tc>
              </a:tr>
              <a:tr h="40681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95% CI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(-24.40 to -11.48)</a:t>
                      </a:r>
                      <a:endParaRPr lang="en-GB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13" name="Picture 68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348"/>
          <a:stretch/>
        </p:blipFill>
        <p:spPr bwMode="auto">
          <a:xfrm>
            <a:off x="39778285" y="6430176"/>
            <a:ext cx="3970125" cy="310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4" name="Picture 69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992"/>
          <a:stretch/>
        </p:blipFill>
        <p:spPr bwMode="auto">
          <a:xfrm>
            <a:off x="35280269" y="6430176"/>
            <a:ext cx="3862445" cy="310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3" name="TextBox 282"/>
          <p:cNvSpPr txBox="1"/>
          <p:nvPr/>
        </p:nvSpPr>
        <p:spPr>
          <a:xfrm>
            <a:off x="41412413" y="9396496"/>
            <a:ext cx="1320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Fold Change: 8.67</a:t>
            </a:r>
            <a:endParaRPr lang="en-GB" sz="1200" b="1" dirty="0"/>
          </a:p>
        </p:txBody>
      </p:sp>
      <p:sp>
        <p:nvSpPr>
          <p:cNvPr id="284" name="TextBox 283"/>
          <p:cNvSpPr txBox="1"/>
          <p:nvPr/>
        </p:nvSpPr>
        <p:spPr>
          <a:xfrm>
            <a:off x="36716088" y="9396496"/>
            <a:ext cx="1320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Fold Change: 15.6</a:t>
            </a:r>
            <a:endParaRPr lang="en-GB" sz="1200" b="1" dirty="0"/>
          </a:p>
        </p:txBody>
      </p:sp>
      <p:pic>
        <p:nvPicPr>
          <p:cNvPr id="323" name="Picture 3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309" y="10707973"/>
            <a:ext cx="3528392" cy="566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4" name="TextBox 323"/>
          <p:cNvSpPr txBox="1"/>
          <p:nvPr/>
        </p:nvSpPr>
        <p:spPr>
          <a:xfrm>
            <a:off x="38872658" y="10235702"/>
            <a:ext cx="750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Cisplatin</a:t>
            </a:r>
          </a:p>
          <a:p>
            <a:pPr algn="ctr"/>
            <a:r>
              <a:rPr lang="en-GB" sz="1200" dirty="0" smtClean="0"/>
              <a:t>Resistant</a:t>
            </a:r>
            <a:endParaRPr lang="en-GB" sz="1200" dirty="0"/>
          </a:p>
        </p:txBody>
      </p:sp>
      <p:sp>
        <p:nvSpPr>
          <p:cNvPr id="325" name="TextBox 324"/>
          <p:cNvSpPr txBox="1"/>
          <p:nvPr/>
        </p:nvSpPr>
        <p:spPr>
          <a:xfrm>
            <a:off x="40604125" y="10235701"/>
            <a:ext cx="750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Cisplatin</a:t>
            </a:r>
          </a:p>
          <a:p>
            <a:pPr algn="ctr"/>
            <a:r>
              <a:rPr lang="en-GB" sz="1200" dirty="0" smtClean="0"/>
              <a:t>Resistant</a:t>
            </a:r>
            <a:endParaRPr lang="en-GB" sz="1200" dirty="0"/>
          </a:p>
        </p:txBody>
      </p:sp>
      <p:sp>
        <p:nvSpPr>
          <p:cNvPr id="326" name="TextBox 325"/>
          <p:cNvSpPr txBox="1"/>
          <p:nvPr/>
        </p:nvSpPr>
        <p:spPr>
          <a:xfrm>
            <a:off x="38103202" y="10328033"/>
            <a:ext cx="396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WT</a:t>
            </a:r>
            <a:endParaRPr lang="en-GB" sz="1200" dirty="0"/>
          </a:p>
        </p:txBody>
      </p:sp>
      <p:sp>
        <p:nvSpPr>
          <p:cNvPr id="327" name="TextBox 326"/>
          <p:cNvSpPr txBox="1"/>
          <p:nvPr/>
        </p:nvSpPr>
        <p:spPr>
          <a:xfrm>
            <a:off x="39897482" y="10328032"/>
            <a:ext cx="396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WT</a:t>
            </a:r>
            <a:endParaRPr lang="en-GB" sz="1200" dirty="0"/>
          </a:p>
        </p:txBody>
      </p:sp>
      <p:sp>
        <p:nvSpPr>
          <p:cNvPr id="328" name="Right Brace 327"/>
          <p:cNvSpPr/>
          <p:nvPr/>
        </p:nvSpPr>
        <p:spPr>
          <a:xfrm rot="16200000">
            <a:off x="38627668" y="9235722"/>
            <a:ext cx="247245" cy="1752715"/>
          </a:xfrm>
          <a:prstGeom prst="rightBrace">
            <a:avLst>
              <a:gd name="adj1" fmla="val 91815"/>
              <a:gd name="adj2" fmla="val 487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9" name="Right Brace 328"/>
          <p:cNvSpPr/>
          <p:nvPr/>
        </p:nvSpPr>
        <p:spPr>
          <a:xfrm rot="16200000">
            <a:off x="40396621" y="9235722"/>
            <a:ext cx="247245" cy="1752715"/>
          </a:xfrm>
          <a:prstGeom prst="rightBrace">
            <a:avLst>
              <a:gd name="adj1" fmla="val 91815"/>
              <a:gd name="adj2" fmla="val 487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0" name="TextBox 329"/>
          <p:cNvSpPr txBox="1"/>
          <p:nvPr/>
        </p:nvSpPr>
        <p:spPr>
          <a:xfrm>
            <a:off x="38399270" y="9699861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OVCAR3</a:t>
            </a:r>
            <a:endParaRPr lang="en-GB" sz="1200" dirty="0"/>
          </a:p>
        </p:txBody>
      </p:sp>
      <p:sp>
        <p:nvSpPr>
          <p:cNvPr id="331" name="TextBox 330"/>
          <p:cNvSpPr txBox="1"/>
          <p:nvPr/>
        </p:nvSpPr>
        <p:spPr>
          <a:xfrm>
            <a:off x="40168223" y="9727199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OVCAR4</a:t>
            </a:r>
            <a:endParaRPr lang="en-GB" sz="1200" dirty="0"/>
          </a:p>
        </p:txBody>
      </p:sp>
      <p:sp>
        <p:nvSpPr>
          <p:cNvPr id="332" name="TextBox 331"/>
          <p:cNvSpPr txBox="1"/>
          <p:nvPr/>
        </p:nvSpPr>
        <p:spPr>
          <a:xfrm>
            <a:off x="37231446" y="10852743"/>
            <a:ext cx="582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VEGFa</a:t>
            </a:r>
            <a:endParaRPr lang="en-GB" sz="1200" dirty="0"/>
          </a:p>
        </p:txBody>
      </p:sp>
      <p:pic>
        <p:nvPicPr>
          <p:cNvPr id="333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/>
          <a:stretch/>
        </p:blipFill>
        <p:spPr bwMode="auto">
          <a:xfrm>
            <a:off x="37859310" y="11438429"/>
            <a:ext cx="3537292" cy="577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" name="TextBox 333"/>
          <p:cNvSpPr txBox="1"/>
          <p:nvPr/>
        </p:nvSpPr>
        <p:spPr>
          <a:xfrm>
            <a:off x="37211491" y="11588502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Actin</a:t>
            </a:r>
            <a:endParaRPr lang="en-GB" sz="1200" dirty="0"/>
          </a:p>
        </p:txBody>
      </p:sp>
      <p:sp>
        <p:nvSpPr>
          <p:cNvPr id="335" name="TextBox 334"/>
          <p:cNvSpPr txBox="1"/>
          <p:nvPr/>
        </p:nvSpPr>
        <p:spPr>
          <a:xfrm>
            <a:off x="35502833" y="17018361"/>
            <a:ext cx="14482549" cy="1477328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/>
              <a:t>OVCAR3 and OVCAR4 HGSOC platinum-resistant cell lines have higher basal VEGFa expression relative to their parental platinum-sensitive cell lines. </a:t>
            </a:r>
            <a:r>
              <a:rPr lang="en-GB" dirty="0" smtClean="0"/>
              <a:t>B</a:t>
            </a:r>
            <a:r>
              <a:rPr lang="en-GB" dirty="0"/>
              <a:t>. OVCAR3 </a:t>
            </a:r>
            <a:r>
              <a:rPr lang="en-GB" dirty="0" smtClean="0"/>
              <a:t>platinum resistant cell demonstrate increased microtubule length (p= 0.0009)when in co-culture with the Endothelial colony forming cells (ECFC). C</a:t>
            </a:r>
            <a:r>
              <a:rPr lang="en-GB" dirty="0"/>
              <a:t>. In-vivo matrigel-plug assay to determine the MVD in the OVCAR3 isogenic cell lines in co-culture with EFCF. The OVCAR3 platinum-resistant cell lines have a higher MVD than the OVCAR3 platinum-naïve pair relative to the ECFC cell lines (p-value: 0.004</a:t>
            </a:r>
            <a:r>
              <a:rPr lang="en-GB" dirty="0" smtClean="0"/>
              <a:t>).</a:t>
            </a:r>
            <a:endParaRPr lang="en-GB" dirty="0"/>
          </a:p>
        </p:txBody>
      </p:sp>
      <p:pic>
        <p:nvPicPr>
          <p:cNvPr id="1715" name="Picture 69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73" y="12095747"/>
            <a:ext cx="3958432" cy="491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81" name="Table 3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98390"/>
              </p:ext>
            </p:extLst>
          </p:nvPr>
        </p:nvGraphicFramePr>
        <p:xfrm>
          <a:off x="40221465" y="13181013"/>
          <a:ext cx="4476444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8222"/>
                <a:gridCol w="2238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Cell 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P-Value</a:t>
                      </a:r>
                    </a:p>
                    <a:p>
                      <a:pPr algn="ctr"/>
                      <a:r>
                        <a:rPr lang="en-US" sz="1600" dirty="0" smtClean="0"/>
                        <a:t>(95%</a:t>
                      </a:r>
                      <a:r>
                        <a:rPr lang="en-US" sz="1600" baseline="0" dirty="0" smtClean="0"/>
                        <a:t> CI)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OVCAR3</a:t>
                      </a:r>
                      <a:r>
                        <a:rPr lang="en-US" sz="1600" baseline="0" dirty="0" smtClean="0"/>
                        <a:t> WT (Co-Culture)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0.0363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(0.5952 to 15.40</a:t>
                      </a:r>
                      <a:r>
                        <a:rPr lang="en-US" sz="1600" b="0" i="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pl-PL" sz="1600" b="0" i="0" u="none" strike="noStrike" dirty="0" smtClean="0">
                        <a:effectLst/>
                        <a:latin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OVCAR3 CP (Co-culture)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(-21.06 to -4.938</a:t>
                      </a:r>
                      <a:r>
                        <a:rPr lang="en-US" sz="1600" b="0" i="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hr-HR" sz="1600" b="0" i="0" u="none" strike="noStrike" dirty="0" smtClean="0">
                        <a:effectLst/>
                        <a:latin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437" y="13118094"/>
            <a:ext cx="1809631" cy="138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660" y="13112390"/>
            <a:ext cx="1811778" cy="137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762" y="13118094"/>
            <a:ext cx="1843898" cy="137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996917" y="5243555"/>
            <a:ext cx="1129354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Background</a:t>
            </a:r>
            <a:endParaRPr lang="en-GB" sz="3200" baseline="0" dirty="0">
              <a:latin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057419" y="20088989"/>
            <a:ext cx="1129354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Conclusions</a:t>
            </a:r>
            <a:endParaRPr lang="en-GB" sz="3200" baseline="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841167" y="589069"/>
            <a:ext cx="4645543" cy="2469253"/>
          </a:xfrm>
          <a:prstGeom prst="rect">
            <a:avLst/>
          </a:prstGeom>
          <a:ln>
            <a:noFill/>
          </a:ln>
        </p:spPr>
      </p:pic>
      <p:sp>
        <p:nvSpPr>
          <p:cNvPr id="119" name="TextBox 118"/>
          <p:cNvSpPr txBox="1"/>
          <p:nvPr/>
        </p:nvSpPr>
        <p:spPr>
          <a:xfrm>
            <a:off x="35142850" y="20974375"/>
            <a:ext cx="1481126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en-GB" sz="3200" dirty="0" smtClean="0"/>
          </a:p>
          <a:p>
            <a:pPr marL="514350" indent="-514350">
              <a:buAutoNum type="arabicPeriod"/>
            </a:pPr>
            <a:endParaRPr lang="en-GB" sz="3200" dirty="0" smtClean="0"/>
          </a:p>
          <a:p>
            <a:pPr marL="514350" indent="-514350">
              <a:buAutoNum type="arabicPeriod"/>
            </a:pPr>
            <a:r>
              <a:rPr lang="en-GB" sz="3200" dirty="0" smtClean="0"/>
              <a:t>The clinical and pre-clinical data discussed has potentially significant clinical implications in the management of treatment-relapsed HGSOC</a:t>
            </a:r>
          </a:p>
          <a:p>
            <a:pPr marL="514350" indent="-514350">
              <a:buAutoNum type="arabicPeriod"/>
            </a:pPr>
            <a:endParaRPr lang="en-GB" sz="3200" dirty="0" smtClean="0"/>
          </a:p>
          <a:p>
            <a:pPr marL="514350" indent="-514350">
              <a:buAutoNum type="arabicPeriod"/>
            </a:pPr>
            <a:r>
              <a:rPr lang="en-GB" sz="3200" dirty="0" smtClean="0"/>
              <a:t>Platinum-resistance (innate and acquired) in relapsed HGSOC is an indicator for response to anti-angiogenics</a:t>
            </a:r>
          </a:p>
          <a:p>
            <a:pPr marL="514350" indent="-514350">
              <a:buAutoNum type="arabicPeriod"/>
            </a:pPr>
            <a:endParaRPr lang="en-GB" sz="3200" dirty="0" smtClean="0"/>
          </a:p>
          <a:p>
            <a:pPr marL="514350" indent="-514350">
              <a:buFontTx/>
              <a:buAutoNum type="arabicPeriod"/>
            </a:pPr>
            <a:r>
              <a:rPr lang="en-GB" sz="3200" dirty="0"/>
              <a:t>We have </a:t>
            </a:r>
            <a:r>
              <a:rPr lang="en-GB" sz="3200" dirty="0" smtClean="0"/>
              <a:t>found </a:t>
            </a:r>
            <a:r>
              <a:rPr lang="en-GB" sz="3200" dirty="0"/>
              <a:t>that </a:t>
            </a:r>
            <a:r>
              <a:rPr lang="en-GB" sz="3200" dirty="0" smtClean="0"/>
              <a:t>relapse post platinum-therapy </a:t>
            </a:r>
            <a:r>
              <a:rPr lang="en-GB" sz="3200" dirty="0"/>
              <a:t>in HGSOC is associated with an angiogenic </a:t>
            </a:r>
            <a:r>
              <a:rPr lang="en-GB" sz="3200" dirty="0" smtClean="0"/>
              <a:t>biology</a:t>
            </a:r>
          </a:p>
          <a:p>
            <a:pPr marL="514350" indent="-514350">
              <a:buFontTx/>
              <a:buAutoNum type="arabicPeriod"/>
            </a:pPr>
            <a:endParaRPr lang="en-GB" sz="3200" dirty="0" smtClean="0"/>
          </a:p>
          <a:p>
            <a:pPr marL="514350" indent="-514350">
              <a:buFontTx/>
              <a:buAutoNum type="arabicPeriod"/>
            </a:pPr>
            <a:r>
              <a:rPr lang="en-GB" sz="3200" dirty="0" smtClean="0"/>
              <a:t>This clinical and pre-clinical data supports the </a:t>
            </a:r>
            <a:r>
              <a:rPr lang="en-GB" sz="3200" dirty="0"/>
              <a:t>use of anti-angiogenic agents in </a:t>
            </a:r>
            <a:r>
              <a:rPr lang="en-GB" sz="3200" dirty="0" smtClean="0"/>
              <a:t>the first and second line setting in patients with innate and acquired resistance to platinum therapy, respectively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154468" y="21209111"/>
            <a:ext cx="609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A.</a:t>
            </a:r>
            <a:endParaRPr lang="en-GB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10870918" y="259087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D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0854609" y="2129892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C.</a:t>
            </a:r>
            <a:endParaRPr lang="en-GB" sz="20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1154468" y="24467639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B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sp>
        <p:nvSpPr>
          <p:cNvPr id="126" name="TextBox 125"/>
          <p:cNvSpPr txBox="1"/>
          <p:nvPr/>
        </p:nvSpPr>
        <p:spPr>
          <a:xfrm flipH="1">
            <a:off x="24548333" y="21298924"/>
            <a:ext cx="41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</a:t>
            </a:r>
            <a:endParaRPr lang="en-GB" sz="2000" b="1" dirty="0"/>
          </a:p>
        </p:txBody>
      </p:sp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21249"/>
              </p:ext>
            </p:extLst>
          </p:nvPr>
        </p:nvGraphicFramePr>
        <p:xfrm>
          <a:off x="1915643" y="21502589"/>
          <a:ext cx="7132104" cy="1958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7368"/>
                <a:gridCol w="2377368"/>
                <a:gridCol w="2377368"/>
              </a:tblGrid>
              <a:tr h="676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RTK gene</a:t>
                      </a:r>
                      <a:endParaRPr lang="en-GB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AUC</a:t>
                      </a:r>
                      <a:endParaRPr lang="en-GB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(CI)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 VALUE</a:t>
                      </a:r>
                      <a:endParaRPr lang="en-GB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61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PDGFRA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0.94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P= 0.007074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2961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(0.8225 to 1.057)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1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PDGFRB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0.96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P= 0.004868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2961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(0.8633 to 1.057)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0" name="TextBox 129"/>
          <p:cNvSpPr txBox="1"/>
          <p:nvPr/>
        </p:nvSpPr>
        <p:spPr>
          <a:xfrm rot="18863527">
            <a:off x="12693727" y="26237691"/>
            <a:ext cx="141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Control</a:t>
            </a:r>
            <a:endParaRPr lang="en-GB" sz="2000" dirty="0">
              <a:latin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 rot="19022546">
            <a:off x="16071124" y="25898681"/>
            <a:ext cx="223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Nintedanib</a:t>
            </a:r>
          </a:p>
        </p:txBody>
      </p:sp>
      <p:sp>
        <p:nvSpPr>
          <p:cNvPr id="132" name="TextBox 131"/>
          <p:cNvSpPr txBox="1"/>
          <p:nvPr/>
        </p:nvSpPr>
        <p:spPr>
          <a:xfrm rot="19022546">
            <a:off x="14405383" y="25961804"/>
            <a:ext cx="200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Cediranib</a:t>
            </a:r>
          </a:p>
        </p:txBody>
      </p:sp>
      <p:sp>
        <p:nvSpPr>
          <p:cNvPr id="133" name="TextBox 132"/>
          <p:cNvSpPr txBox="1"/>
          <p:nvPr/>
        </p:nvSpPr>
        <p:spPr>
          <a:xfrm rot="19022546">
            <a:off x="18213975" y="26110928"/>
            <a:ext cx="1604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Control</a:t>
            </a:r>
            <a:endParaRPr lang="en-GB" sz="2000" dirty="0">
              <a:latin typeface="+mn-lt"/>
            </a:endParaRPr>
          </a:p>
        </p:txBody>
      </p:sp>
      <p:sp>
        <p:nvSpPr>
          <p:cNvPr id="134" name="TextBox 133"/>
          <p:cNvSpPr txBox="1"/>
          <p:nvPr/>
        </p:nvSpPr>
        <p:spPr>
          <a:xfrm rot="19022546">
            <a:off x="21564752" y="25981136"/>
            <a:ext cx="223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Nintedanib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3646676" y="24985971"/>
            <a:ext cx="239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OVCAR3 CP</a:t>
            </a:r>
            <a:endParaRPr lang="en-GB" sz="2000" dirty="0">
              <a:latin typeface="+mn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9282947" y="24933456"/>
            <a:ext cx="239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OVCAR4 CP</a:t>
            </a:r>
            <a:endParaRPr lang="en-GB" sz="2000" dirty="0">
              <a:latin typeface="+mn-lt"/>
            </a:endParaRPr>
          </a:p>
        </p:txBody>
      </p:sp>
      <p:sp>
        <p:nvSpPr>
          <p:cNvPr id="137" name="TextBox 136"/>
          <p:cNvSpPr txBox="1"/>
          <p:nvPr/>
        </p:nvSpPr>
        <p:spPr>
          <a:xfrm rot="19022546">
            <a:off x="19858948" y="26014319"/>
            <a:ext cx="200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Cediranib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1216590" y="27353361"/>
            <a:ext cx="95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VEGFa</a:t>
            </a:r>
            <a:endParaRPr lang="en-GB" sz="2000" dirty="0">
              <a:latin typeface="+mn-lt"/>
            </a:endParaRPr>
          </a:p>
        </p:txBody>
      </p:sp>
      <p:pic>
        <p:nvPicPr>
          <p:cNvPr id="139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2" r="67452" b="29409"/>
          <a:stretch/>
        </p:blipFill>
        <p:spPr bwMode="auto">
          <a:xfrm>
            <a:off x="12196286" y="27027387"/>
            <a:ext cx="5294180" cy="1004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TextBox 139"/>
          <p:cNvSpPr txBox="1"/>
          <p:nvPr/>
        </p:nvSpPr>
        <p:spPr>
          <a:xfrm>
            <a:off x="11026116" y="28271757"/>
            <a:ext cx="114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Vinculin</a:t>
            </a:r>
            <a:endParaRPr lang="en-GB" sz="2000" dirty="0">
              <a:latin typeface="+mn-lt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 t="44692" r="65557" b="52500"/>
          <a:stretch/>
        </p:blipFill>
        <p:spPr>
          <a:xfrm>
            <a:off x="17647284" y="28149186"/>
            <a:ext cx="5294180" cy="953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t="44971" r="80100" b="52787"/>
          <a:stretch/>
        </p:blipFill>
        <p:spPr>
          <a:xfrm>
            <a:off x="12196284" y="28138446"/>
            <a:ext cx="5294181" cy="966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t="-1" r="24762" b="30"/>
          <a:stretch/>
        </p:blipFill>
        <p:spPr>
          <a:xfrm>
            <a:off x="17647283" y="27034169"/>
            <a:ext cx="5255680" cy="1004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4" name="Right Brace 143"/>
          <p:cNvSpPr/>
          <p:nvPr/>
        </p:nvSpPr>
        <p:spPr>
          <a:xfrm rot="16200000">
            <a:off x="14627609" y="22959346"/>
            <a:ext cx="376750" cy="5292055"/>
          </a:xfrm>
          <a:prstGeom prst="rightBrace">
            <a:avLst>
              <a:gd name="adj1" fmla="val 72475"/>
              <a:gd name="adj2" fmla="val 535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46" name="Right Brace 145"/>
          <p:cNvSpPr/>
          <p:nvPr/>
        </p:nvSpPr>
        <p:spPr>
          <a:xfrm rot="16200000">
            <a:off x="20066973" y="22919257"/>
            <a:ext cx="364401" cy="5384584"/>
          </a:xfrm>
          <a:prstGeom prst="rightBrace">
            <a:avLst>
              <a:gd name="adj1" fmla="val 72475"/>
              <a:gd name="adj2" fmla="val 535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891732" y="20334906"/>
            <a:ext cx="4832721" cy="5580229"/>
          </a:xfrm>
          <a:prstGeom prst="rect">
            <a:avLst/>
          </a:prstGeom>
        </p:spPr>
      </p:pic>
      <p:graphicFrame>
        <p:nvGraphicFramePr>
          <p:cNvPr id="149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29003"/>
              </p:ext>
            </p:extLst>
          </p:nvPr>
        </p:nvGraphicFramePr>
        <p:xfrm>
          <a:off x="25152453" y="26139777"/>
          <a:ext cx="4572000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  <a:gridCol w="2286000"/>
              </a:tblGrid>
              <a:tr h="5776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Cell 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P-Value</a:t>
                      </a:r>
                    </a:p>
                    <a:p>
                      <a:pPr algn="ctr"/>
                      <a:r>
                        <a:rPr lang="en-US" sz="1600" dirty="0" smtClean="0"/>
                        <a:t>(95%</a:t>
                      </a:r>
                      <a:r>
                        <a:rPr lang="en-US" sz="1600" baseline="0" dirty="0" smtClean="0"/>
                        <a:t> CI)</a:t>
                      </a:r>
                      <a:endParaRPr lang="en-US" sz="1600" dirty="0"/>
                    </a:p>
                  </a:txBody>
                  <a:tcPr/>
                </a:tc>
              </a:tr>
              <a:tr h="5776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OVCAR3</a:t>
                      </a:r>
                      <a:r>
                        <a:rPr lang="en-US" sz="1600" baseline="0" dirty="0" smtClean="0"/>
                        <a:t> WT (Co-Culture)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0.8080</a:t>
                      </a:r>
                    </a:p>
                    <a:p>
                      <a:pPr algn="ctr"/>
                      <a:r>
                        <a:rPr lang="en-US" sz="1600" dirty="0" smtClean="0"/>
                        <a:t>(-4.284 to 5.395)</a:t>
                      </a:r>
                      <a:endParaRPr lang="en-US" sz="1600" dirty="0"/>
                    </a:p>
                  </a:txBody>
                  <a:tcPr/>
                </a:tc>
              </a:tr>
              <a:tr h="5776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OVCAR3 CP (Co-culture)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0.0012</a:t>
                      </a:r>
                    </a:p>
                    <a:p>
                      <a:pPr algn="ctr"/>
                      <a:r>
                        <a:rPr lang="en-US" sz="1600" dirty="0" smtClean="0"/>
                        <a:t>(3.240</a:t>
                      </a:r>
                      <a:r>
                        <a:rPr lang="en-US" sz="1600" baseline="0" dirty="0" smtClean="0"/>
                        <a:t> to 10.32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0" name="Picture 14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965650" y="21757815"/>
            <a:ext cx="3222816" cy="229729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65650" y="24044264"/>
            <a:ext cx="3222815" cy="2229928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4209806" y="2422403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OVCAR3</a:t>
            </a:r>
            <a:endParaRPr lang="en-GB" sz="2000" dirty="0">
              <a:latin typeface="+mn-lt"/>
            </a:endParaRPr>
          </a:p>
        </p:txBody>
      </p:sp>
      <p:pic>
        <p:nvPicPr>
          <p:cNvPr id="155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47" y="26197656"/>
            <a:ext cx="3685907" cy="778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1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47" y="27056946"/>
            <a:ext cx="3685907" cy="785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" name="Picture 4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3"/>
          <a:stretch/>
        </p:blipFill>
        <p:spPr bwMode="auto">
          <a:xfrm>
            <a:off x="2860647" y="25376803"/>
            <a:ext cx="3685907" cy="768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45" y="25388270"/>
            <a:ext cx="3685906" cy="743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45" y="26197655"/>
            <a:ext cx="3685906" cy="767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" name="TextBox 161"/>
          <p:cNvSpPr txBox="1"/>
          <p:nvPr/>
        </p:nvSpPr>
        <p:spPr>
          <a:xfrm>
            <a:off x="8284564" y="2421829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OVCAR4</a:t>
            </a:r>
            <a:endParaRPr lang="en-GB" sz="2000" dirty="0">
              <a:latin typeface="+mn-lt"/>
            </a:endParaRPr>
          </a:p>
        </p:txBody>
      </p:sp>
      <p:pic>
        <p:nvPicPr>
          <p:cNvPr id="163" name="Picture 1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45" y="27056946"/>
            <a:ext cx="3685906" cy="774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" name="TextBox 163"/>
          <p:cNvSpPr txBox="1"/>
          <p:nvPr/>
        </p:nvSpPr>
        <p:spPr>
          <a:xfrm>
            <a:off x="680483" y="25602154"/>
            <a:ext cx="2202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Phospho-PDGFR</a:t>
            </a:r>
            <a:r>
              <a:rPr lang="el-GR" sz="2000" dirty="0" smtClean="0">
                <a:latin typeface="Calibri"/>
              </a:rPr>
              <a:t>β</a:t>
            </a:r>
            <a:endParaRPr lang="en-GB" sz="2000" dirty="0"/>
          </a:p>
        </p:txBody>
      </p:sp>
      <p:sp>
        <p:nvSpPr>
          <p:cNvPr id="165" name="Text Box 5"/>
          <p:cNvSpPr txBox="1">
            <a:spLocks noChangeArrowheads="1"/>
          </p:cNvSpPr>
          <p:nvPr/>
        </p:nvSpPr>
        <p:spPr bwMode="auto">
          <a:xfrm>
            <a:off x="1494171" y="27259586"/>
            <a:ext cx="1222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n-lt"/>
              </a:rPr>
              <a:t>Vinculin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66" name="Text Box 5"/>
          <p:cNvSpPr txBox="1">
            <a:spLocks noChangeArrowheads="1"/>
          </p:cNvSpPr>
          <p:nvPr/>
        </p:nvSpPr>
        <p:spPr bwMode="auto">
          <a:xfrm>
            <a:off x="1507840" y="26371596"/>
            <a:ext cx="1191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n-lt"/>
              </a:rPr>
              <a:t>PDGFR</a:t>
            </a:r>
            <a:r>
              <a:rPr lang="el-GR" altLang="en-US" sz="2000" dirty="0" smtClean="0">
                <a:latin typeface="+mn-lt"/>
              </a:rPr>
              <a:t>α</a:t>
            </a:r>
            <a:endParaRPr lang="en-GB" altLang="en-US" sz="2000" dirty="0" smtClean="0">
              <a:latin typeface="+mn-lt"/>
            </a:endParaRP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685" b="16973"/>
          <a:stretch/>
        </p:blipFill>
        <p:spPr>
          <a:xfrm flipH="1">
            <a:off x="12067181" y="22806107"/>
            <a:ext cx="5717184" cy="844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8" name="TextBox 167"/>
          <p:cNvSpPr txBox="1"/>
          <p:nvPr/>
        </p:nvSpPr>
        <p:spPr>
          <a:xfrm>
            <a:off x="10854181" y="23011913"/>
            <a:ext cx="118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VEGFa</a:t>
            </a:r>
            <a:endParaRPr lang="en-GB" sz="2400" dirty="0">
              <a:latin typeface="+mn-lt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2424236" y="22358402"/>
            <a:ext cx="53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AS</a:t>
            </a:r>
            <a:endParaRPr lang="en-GB" sz="2000" dirty="0"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3492988" y="22405997"/>
            <a:ext cx="53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(1)</a:t>
            </a:r>
            <a:endParaRPr lang="en-GB" sz="2000" dirty="0">
              <a:latin typeface="+mn-lt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4669452" y="22405997"/>
            <a:ext cx="53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(2)</a:t>
            </a:r>
            <a:endParaRPr lang="en-GB" sz="2000" dirty="0">
              <a:latin typeface="+mn-lt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5932036" y="22406096"/>
            <a:ext cx="53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(1)</a:t>
            </a:r>
            <a:endParaRPr lang="en-GB" sz="2000" dirty="0">
              <a:latin typeface="+mn-lt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7062457" y="22406096"/>
            <a:ext cx="53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(2)</a:t>
            </a:r>
            <a:endParaRPr lang="en-GB" sz="2000" dirty="0">
              <a:latin typeface="+mn-lt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3595994" y="21957358"/>
            <a:ext cx="142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PDGFR</a:t>
            </a:r>
            <a:r>
              <a:rPr lang="el-GR" sz="2000" dirty="0" smtClean="0">
                <a:latin typeface="+mn-lt"/>
              </a:rPr>
              <a:t>α</a:t>
            </a:r>
            <a:endParaRPr lang="en-GB" sz="2000" dirty="0">
              <a:latin typeface="+mn-lt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5912325" y="21963879"/>
            <a:ext cx="167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PDGFR</a:t>
            </a:r>
            <a:r>
              <a:rPr lang="el-GR" sz="2000" dirty="0" smtClean="0">
                <a:latin typeface="+mn-lt"/>
              </a:rPr>
              <a:t>β</a:t>
            </a:r>
            <a:endParaRPr lang="en-GB" sz="2000" dirty="0">
              <a:latin typeface="+mn-lt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3966607" y="21287704"/>
            <a:ext cx="170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OVCAR3 CP</a:t>
            </a:r>
            <a:endParaRPr lang="en-GB" sz="2000" dirty="0">
              <a:latin typeface="+mn-lt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0" b="16569"/>
          <a:stretch/>
        </p:blipFill>
        <p:spPr>
          <a:xfrm flipH="1">
            <a:off x="17893741" y="22806107"/>
            <a:ext cx="5608404" cy="844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8" name="TextBox 197"/>
          <p:cNvSpPr txBox="1"/>
          <p:nvPr/>
        </p:nvSpPr>
        <p:spPr>
          <a:xfrm>
            <a:off x="10596166" y="24007474"/>
            <a:ext cx="144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Vinculin</a:t>
            </a:r>
            <a:endParaRPr lang="en-GB" sz="2400" dirty="0">
              <a:latin typeface="+mn-lt"/>
            </a:endParaRPr>
          </a:p>
        </p:txBody>
      </p:sp>
      <p:pic>
        <p:nvPicPr>
          <p:cNvPr id="199" name="Picture 198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66"/>
          <a:stretch/>
        </p:blipFill>
        <p:spPr>
          <a:xfrm flipH="1">
            <a:off x="12054176" y="23772210"/>
            <a:ext cx="5737359" cy="892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0" name="Picture 199"/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85"/>
          <a:stretch/>
        </p:blipFill>
        <p:spPr>
          <a:xfrm flipH="1">
            <a:off x="17893741" y="23772210"/>
            <a:ext cx="5608408" cy="892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1" name="TextBox 200"/>
          <p:cNvSpPr txBox="1"/>
          <p:nvPr/>
        </p:nvSpPr>
        <p:spPr>
          <a:xfrm>
            <a:off x="7422442" y="25038249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 WT</a:t>
            </a:r>
            <a:endParaRPr lang="en-GB" sz="2000" dirty="0">
              <a:latin typeface="+mn-lt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9311185" y="25038249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CP</a:t>
            </a:r>
            <a:endParaRPr lang="en-GB" sz="2000" dirty="0">
              <a:latin typeface="+mn-lt"/>
            </a:endParaRPr>
          </a:p>
        </p:txBody>
      </p:sp>
      <p:sp>
        <p:nvSpPr>
          <p:cNvPr id="203" name="Right Brace 202"/>
          <p:cNvSpPr/>
          <p:nvPr/>
        </p:nvSpPr>
        <p:spPr>
          <a:xfrm rot="16200000">
            <a:off x="4570755" y="23023509"/>
            <a:ext cx="285110" cy="3667215"/>
          </a:xfrm>
          <a:prstGeom prst="rightBrace">
            <a:avLst>
              <a:gd name="adj1" fmla="val 9007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TextBox 203"/>
          <p:cNvSpPr txBox="1"/>
          <p:nvPr/>
        </p:nvSpPr>
        <p:spPr>
          <a:xfrm>
            <a:off x="3554981" y="24996168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 WT</a:t>
            </a:r>
            <a:endParaRPr lang="en-GB" sz="2000" dirty="0">
              <a:latin typeface="+mn-l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376355" y="24996168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CP</a:t>
            </a:r>
            <a:endParaRPr lang="en-GB" sz="2000" dirty="0">
              <a:latin typeface="+mn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8208249" y="22406096"/>
            <a:ext cx="53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AS</a:t>
            </a:r>
            <a:endParaRPr lang="en-GB" sz="2000" dirty="0">
              <a:latin typeface="+mn-l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334098" y="22406096"/>
            <a:ext cx="53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(1)</a:t>
            </a:r>
            <a:endParaRPr lang="en-GB" sz="2000" dirty="0">
              <a:latin typeface="+mn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0430955" y="22405997"/>
            <a:ext cx="53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(2)</a:t>
            </a:r>
            <a:endParaRPr lang="en-GB" sz="2000" dirty="0">
              <a:latin typeface="+mn-lt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1650870" y="22405997"/>
            <a:ext cx="53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(1)</a:t>
            </a:r>
            <a:endParaRPr lang="en-GB" sz="2000" dirty="0">
              <a:latin typeface="+mn-lt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2759719" y="22405997"/>
            <a:ext cx="53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(2)</a:t>
            </a:r>
            <a:endParaRPr lang="en-GB" sz="2000" dirty="0">
              <a:latin typeface="+mn-lt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9424290" y="21963879"/>
            <a:ext cx="142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PDGFR</a:t>
            </a:r>
            <a:r>
              <a:rPr lang="el-GR" sz="2000" dirty="0" smtClean="0">
                <a:latin typeface="+mn-lt"/>
              </a:rPr>
              <a:t>α</a:t>
            </a:r>
            <a:endParaRPr lang="en-GB" sz="2000" dirty="0">
              <a:latin typeface="+mn-lt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1615978" y="21956104"/>
            <a:ext cx="167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PDGFR</a:t>
            </a:r>
            <a:r>
              <a:rPr lang="el-GR" sz="2000" dirty="0" smtClean="0">
                <a:latin typeface="+mn-lt"/>
              </a:rPr>
              <a:t>β</a:t>
            </a:r>
            <a:endParaRPr lang="en-GB" sz="2000" dirty="0">
              <a:latin typeface="+mn-lt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9843483" y="21272015"/>
            <a:ext cx="170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OVCAR4 CP</a:t>
            </a:r>
            <a:endParaRPr lang="en-GB" sz="2000" dirty="0">
              <a:latin typeface="+mn-lt"/>
            </a:endParaRPr>
          </a:p>
        </p:txBody>
      </p:sp>
      <p:sp>
        <p:nvSpPr>
          <p:cNvPr id="217" name="Right Brace 216"/>
          <p:cNvSpPr/>
          <p:nvPr/>
        </p:nvSpPr>
        <p:spPr>
          <a:xfrm rot="16200000">
            <a:off x="20549391" y="19006592"/>
            <a:ext cx="297103" cy="5608404"/>
          </a:xfrm>
          <a:prstGeom prst="rightBrace">
            <a:avLst>
              <a:gd name="adj1" fmla="val 9007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4" name="TextBox 3"/>
          <p:cNvSpPr txBox="1"/>
          <p:nvPr/>
        </p:nvSpPr>
        <p:spPr>
          <a:xfrm>
            <a:off x="445382" y="3296011"/>
            <a:ext cx="4240359" cy="584775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Poster Number: 776</a:t>
            </a:r>
            <a:endParaRPr lang="en-GB" sz="3200" dirty="0"/>
          </a:p>
        </p:txBody>
      </p:sp>
      <p:pic>
        <p:nvPicPr>
          <p:cNvPr id="152" name="Picture 689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 t="9245" b="62452"/>
          <a:stretch/>
        </p:blipFill>
        <p:spPr bwMode="auto">
          <a:xfrm>
            <a:off x="42058330" y="6962422"/>
            <a:ext cx="1671760" cy="87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690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6" t="9360" b="60502"/>
          <a:stretch/>
        </p:blipFill>
        <p:spPr bwMode="auto">
          <a:xfrm>
            <a:off x="37530420" y="6904204"/>
            <a:ext cx="1551774" cy="93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" name="Right Brace 178"/>
          <p:cNvSpPr/>
          <p:nvPr/>
        </p:nvSpPr>
        <p:spPr>
          <a:xfrm rot="16200000">
            <a:off x="14672515" y="19006592"/>
            <a:ext cx="297103" cy="5608404"/>
          </a:xfrm>
          <a:prstGeom prst="rightBrace">
            <a:avLst>
              <a:gd name="adj1" fmla="val 9007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82" name="Right Brace 181"/>
          <p:cNvSpPr/>
          <p:nvPr/>
        </p:nvSpPr>
        <p:spPr>
          <a:xfrm rot="16200000">
            <a:off x="8484432" y="23043987"/>
            <a:ext cx="285110" cy="3667215"/>
          </a:xfrm>
          <a:prstGeom prst="rightBrace">
            <a:avLst>
              <a:gd name="adj1" fmla="val 9007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3"/>
          <a:stretch/>
        </p:blipFill>
        <p:spPr bwMode="auto">
          <a:xfrm>
            <a:off x="44472018" y="6889188"/>
            <a:ext cx="4949234" cy="556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2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7" t="13889" b="58075"/>
          <a:stretch/>
        </p:blipFill>
        <p:spPr bwMode="auto">
          <a:xfrm>
            <a:off x="48124206" y="11480436"/>
            <a:ext cx="2594092" cy="13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516438" y="812790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***</a:t>
            </a:r>
            <a:endParaRPr lang="en-GB" dirty="0"/>
          </a:p>
        </p:txBody>
      </p:sp>
      <p:sp>
        <p:nvSpPr>
          <p:cNvPr id="175" name="TextBox 174"/>
          <p:cNvSpPr txBox="1"/>
          <p:nvPr/>
        </p:nvSpPr>
        <p:spPr>
          <a:xfrm>
            <a:off x="47187341" y="950648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***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mac PPT Template 2015">
  <a:themeElements>
    <a:clrScheme name="Almac Theme Colours">
      <a:dk1>
        <a:srgbClr val="000000"/>
      </a:dk1>
      <a:lt1>
        <a:srgbClr val="FFFFFF"/>
      </a:lt1>
      <a:dk2>
        <a:srgbClr val="4C565C"/>
      </a:dk2>
      <a:lt2>
        <a:srgbClr val="FFFFFF"/>
      </a:lt2>
      <a:accent1>
        <a:srgbClr val="5A61AA"/>
      </a:accent1>
      <a:accent2>
        <a:srgbClr val="349999"/>
      </a:accent2>
      <a:accent3>
        <a:srgbClr val="9BBB59"/>
      </a:accent3>
      <a:accent4>
        <a:srgbClr val="63C3D1"/>
      </a:accent4>
      <a:accent5>
        <a:srgbClr val="B966A3"/>
      </a:accent5>
      <a:accent6>
        <a:srgbClr val="9B5367"/>
      </a:accent6>
      <a:hlink>
        <a:srgbClr val="E63329"/>
      </a:hlink>
      <a:folHlink>
        <a:srgbClr val="E63329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E63329"/>
    </a:custClr>
    <a:custClr name="Custom Color 2">
      <a:srgbClr val="CFCECF"/>
    </a:custClr>
    <a:custClr name="Custom Color 3">
      <a:srgbClr val="9A9A32"/>
    </a:custClr>
    <a:custClr name="Custom Color 4">
      <a:srgbClr val="8F997A"/>
    </a:custClr>
    <a:custClr name="Custom Color 5">
      <a:srgbClr val="F7AD63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Almac PPT Template 2015</Template>
  <TotalTime>9124</TotalTime>
  <Words>1415</Words>
  <Application>Microsoft Office PowerPoint</Application>
  <PresentationFormat>Custom</PresentationFormat>
  <Paragraphs>226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Mangal</vt:lpstr>
      <vt:lpstr>Symbol</vt:lpstr>
      <vt:lpstr>Times New Roman</vt:lpstr>
      <vt:lpstr>Trebuchet MS</vt:lpstr>
      <vt:lpstr>Almac PPT Template 2015</vt:lpstr>
      <vt:lpstr>Platinum-based therapy selects for an angiogenic enriched tumour micro-environment in High Grade Serous Ovarian Cancer</vt:lpstr>
    </vt:vector>
  </TitlesOfParts>
  <Company>Almac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Lyle, Kerry</dc:creator>
  <cp:lastModifiedBy>Bronagh Nelson</cp:lastModifiedBy>
  <cp:revision>244</cp:revision>
  <cp:lastPrinted>2017-03-23T13:29:48Z</cp:lastPrinted>
  <dcterms:created xsi:type="dcterms:W3CDTF">2015-10-26T12:24:56Z</dcterms:created>
  <dcterms:modified xsi:type="dcterms:W3CDTF">2017-06-12T13:01:54Z</dcterms:modified>
</cp:coreProperties>
</file>